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398" r:id="rId5"/>
    <p:sldId id="256" r:id="rId6"/>
    <p:sldId id="260" r:id="rId7"/>
    <p:sldId id="368" r:id="rId8"/>
    <p:sldId id="400" r:id="rId9"/>
    <p:sldId id="399" r:id="rId10"/>
    <p:sldId id="401" r:id="rId11"/>
    <p:sldId id="402" r:id="rId12"/>
    <p:sldId id="403" r:id="rId13"/>
    <p:sldId id="4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8F0F73-E9F9-4BB9-A69F-C87FDA02C5F7}" v="1" dt="2024-02-14T12:12:20.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L Adams" userId="fb12b3b0-9a64-4c6a-8f2f-72e221da444b" providerId="ADAL" clId="{0FEC3770-BD9B-4199-AD21-7389F072E4EC}"/>
    <pc:docChg chg="undo custSel addSld delSld modSld sldOrd">
      <pc:chgData name="Miss L Adams" userId="fb12b3b0-9a64-4c6a-8f2f-72e221da444b" providerId="ADAL" clId="{0FEC3770-BD9B-4199-AD21-7389F072E4EC}" dt="2023-09-17T14:34:50.088" v="2046" actId="47"/>
      <pc:docMkLst>
        <pc:docMk/>
      </pc:docMkLst>
      <pc:sldChg chg="addSp delSp modSp new mod ord">
        <pc:chgData name="Miss L Adams" userId="fb12b3b0-9a64-4c6a-8f2f-72e221da444b" providerId="ADAL" clId="{0FEC3770-BD9B-4199-AD21-7389F072E4EC}" dt="2023-09-17T14:12:20.976" v="597" actId="20577"/>
        <pc:sldMkLst>
          <pc:docMk/>
          <pc:sldMk cId="3614741057" sldId="256"/>
        </pc:sldMkLst>
        <pc:spChg chg="del">
          <ac:chgData name="Miss L Adams" userId="fb12b3b0-9a64-4c6a-8f2f-72e221da444b" providerId="ADAL" clId="{0FEC3770-BD9B-4199-AD21-7389F072E4EC}" dt="2023-09-17T14:03:58.853" v="62" actId="478"/>
          <ac:spMkLst>
            <pc:docMk/>
            <pc:sldMk cId="3614741057" sldId="256"/>
            <ac:spMk id="2" creationId="{6619CB17-29F7-07CE-1673-F9EFEF6223BC}"/>
          </ac:spMkLst>
        </pc:spChg>
        <pc:spChg chg="del">
          <ac:chgData name="Miss L Adams" userId="fb12b3b0-9a64-4c6a-8f2f-72e221da444b" providerId="ADAL" clId="{0FEC3770-BD9B-4199-AD21-7389F072E4EC}" dt="2023-09-17T14:03:58.853" v="62" actId="478"/>
          <ac:spMkLst>
            <pc:docMk/>
            <pc:sldMk cId="3614741057" sldId="256"/>
            <ac:spMk id="3" creationId="{EC6F1CFE-4978-62C6-BA1B-5EE6AC4DC640}"/>
          </ac:spMkLst>
        </pc:spChg>
        <pc:spChg chg="add del">
          <ac:chgData name="Miss L Adams" userId="fb12b3b0-9a64-4c6a-8f2f-72e221da444b" providerId="ADAL" clId="{0FEC3770-BD9B-4199-AD21-7389F072E4EC}" dt="2023-09-17T14:03:35.180" v="61" actId="478"/>
          <ac:spMkLst>
            <pc:docMk/>
            <pc:sldMk cId="3614741057" sldId="256"/>
            <ac:spMk id="5" creationId="{F3E44FE8-B5F1-22A4-DE65-7DD880373073}"/>
          </ac:spMkLst>
        </pc:spChg>
        <pc:spChg chg="add mod">
          <ac:chgData name="Miss L Adams" userId="fb12b3b0-9a64-4c6a-8f2f-72e221da444b" providerId="ADAL" clId="{0FEC3770-BD9B-4199-AD21-7389F072E4EC}" dt="2023-09-17T14:05:16.064" v="71"/>
          <ac:spMkLst>
            <pc:docMk/>
            <pc:sldMk cId="3614741057" sldId="256"/>
            <ac:spMk id="6" creationId="{1CB1BC23-EC04-6B48-ABE4-AEF3ED9C0276}"/>
          </ac:spMkLst>
        </pc:spChg>
        <pc:spChg chg="add mod">
          <ac:chgData name="Miss L Adams" userId="fb12b3b0-9a64-4c6a-8f2f-72e221da444b" providerId="ADAL" clId="{0FEC3770-BD9B-4199-AD21-7389F072E4EC}" dt="2023-09-17T14:06:05.365" v="74" actId="113"/>
          <ac:spMkLst>
            <pc:docMk/>
            <pc:sldMk cId="3614741057" sldId="256"/>
            <ac:spMk id="7" creationId="{5DED94BC-796A-4ED7-4242-5F073B228389}"/>
          </ac:spMkLst>
        </pc:spChg>
        <pc:spChg chg="add mod">
          <ac:chgData name="Miss L Adams" userId="fb12b3b0-9a64-4c6a-8f2f-72e221da444b" providerId="ADAL" clId="{0FEC3770-BD9B-4199-AD21-7389F072E4EC}" dt="2023-09-17T14:06:05.365" v="74" actId="113"/>
          <ac:spMkLst>
            <pc:docMk/>
            <pc:sldMk cId="3614741057" sldId="256"/>
            <ac:spMk id="8" creationId="{8B8BB041-42F8-1FB0-6445-B5FD93A28592}"/>
          </ac:spMkLst>
        </pc:spChg>
        <pc:spChg chg="add mod">
          <ac:chgData name="Miss L Adams" userId="fb12b3b0-9a64-4c6a-8f2f-72e221da444b" providerId="ADAL" clId="{0FEC3770-BD9B-4199-AD21-7389F072E4EC}" dt="2023-09-17T14:06:09.883" v="75" actId="1076"/>
          <ac:spMkLst>
            <pc:docMk/>
            <pc:sldMk cId="3614741057" sldId="256"/>
            <ac:spMk id="9" creationId="{17916A6D-0619-6D8D-CD0B-6092B3AD4BF1}"/>
          </ac:spMkLst>
        </pc:spChg>
        <pc:spChg chg="add mod">
          <ac:chgData name="Miss L Adams" userId="fb12b3b0-9a64-4c6a-8f2f-72e221da444b" providerId="ADAL" clId="{0FEC3770-BD9B-4199-AD21-7389F072E4EC}" dt="2023-09-17T14:06:05.365" v="74" actId="113"/>
          <ac:spMkLst>
            <pc:docMk/>
            <pc:sldMk cId="3614741057" sldId="256"/>
            <ac:spMk id="10" creationId="{2C639212-D5F4-9566-22DB-93829F315990}"/>
          </ac:spMkLst>
        </pc:spChg>
        <pc:spChg chg="add mod">
          <ac:chgData name="Miss L Adams" userId="fb12b3b0-9a64-4c6a-8f2f-72e221da444b" providerId="ADAL" clId="{0FEC3770-BD9B-4199-AD21-7389F072E4EC}" dt="2023-09-17T14:08:32.388" v="373" actId="20577"/>
          <ac:spMkLst>
            <pc:docMk/>
            <pc:sldMk cId="3614741057" sldId="256"/>
            <ac:spMk id="11" creationId="{19A94DC2-0C3F-266D-506E-1E4926AE3278}"/>
          </ac:spMkLst>
        </pc:spChg>
        <pc:spChg chg="add mod">
          <ac:chgData name="Miss L Adams" userId="fb12b3b0-9a64-4c6a-8f2f-72e221da444b" providerId="ADAL" clId="{0FEC3770-BD9B-4199-AD21-7389F072E4EC}" dt="2023-09-17T14:07:11.638" v="165" actId="20577"/>
          <ac:spMkLst>
            <pc:docMk/>
            <pc:sldMk cId="3614741057" sldId="256"/>
            <ac:spMk id="12" creationId="{86AC1273-D3F5-1BCE-F047-98C8651301EB}"/>
          </ac:spMkLst>
        </pc:spChg>
        <pc:spChg chg="add mod">
          <ac:chgData name="Miss L Adams" userId="fb12b3b0-9a64-4c6a-8f2f-72e221da444b" providerId="ADAL" clId="{0FEC3770-BD9B-4199-AD21-7389F072E4EC}" dt="2023-09-17T14:07:01.699" v="144" actId="20577"/>
          <ac:spMkLst>
            <pc:docMk/>
            <pc:sldMk cId="3614741057" sldId="256"/>
            <ac:spMk id="13" creationId="{25E54762-1917-2355-6B20-CC68D809AC5C}"/>
          </ac:spMkLst>
        </pc:spChg>
        <pc:spChg chg="add mod">
          <ac:chgData name="Miss L Adams" userId="fb12b3b0-9a64-4c6a-8f2f-72e221da444b" providerId="ADAL" clId="{0FEC3770-BD9B-4199-AD21-7389F072E4EC}" dt="2023-09-17T14:07:08.522" v="164" actId="20577"/>
          <ac:spMkLst>
            <pc:docMk/>
            <pc:sldMk cId="3614741057" sldId="256"/>
            <ac:spMk id="14" creationId="{1473AFE5-E07A-3CA2-0617-4F7385D6487B}"/>
          </ac:spMkLst>
        </pc:spChg>
        <pc:spChg chg="add mod">
          <ac:chgData name="Miss L Adams" userId="fb12b3b0-9a64-4c6a-8f2f-72e221da444b" providerId="ADAL" clId="{0FEC3770-BD9B-4199-AD21-7389F072E4EC}" dt="2023-09-17T14:07:29.419" v="200" actId="20577"/>
          <ac:spMkLst>
            <pc:docMk/>
            <pc:sldMk cId="3614741057" sldId="256"/>
            <ac:spMk id="15" creationId="{F6786AC4-8125-8FEE-BBFA-81EF0584193F}"/>
          </ac:spMkLst>
        </pc:spChg>
        <pc:spChg chg="add mod">
          <ac:chgData name="Miss L Adams" userId="fb12b3b0-9a64-4c6a-8f2f-72e221da444b" providerId="ADAL" clId="{0FEC3770-BD9B-4199-AD21-7389F072E4EC}" dt="2023-09-17T14:07:44.796" v="237" actId="1076"/>
          <ac:spMkLst>
            <pc:docMk/>
            <pc:sldMk cId="3614741057" sldId="256"/>
            <ac:spMk id="16" creationId="{3A4CCEEF-3EE0-3375-1224-D965CDEB3E70}"/>
          </ac:spMkLst>
        </pc:spChg>
        <pc:spChg chg="add del mod">
          <ac:chgData name="Miss L Adams" userId="fb12b3b0-9a64-4c6a-8f2f-72e221da444b" providerId="ADAL" clId="{0FEC3770-BD9B-4199-AD21-7389F072E4EC}" dt="2023-09-17T14:08:13.075" v="290" actId="6549"/>
          <ac:spMkLst>
            <pc:docMk/>
            <pc:sldMk cId="3614741057" sldId="256"/>
            <ac:spMk id="17" creationId="{3E5E2E12-9EAE-29A9-6597-60B51EB2E6D2}"/>
          </ac:spMkLst>
        </pc:spChg>
        <pc:spChg chg="add mod">
          <ac:chgData name="Miss L Adams" userId="fb12b3b0-9a64-4c6a-8f2f-72e221da444b" providerId="ADAL" clId="{0FEC3770-BD9B-4199-AD21-7389F072E4EC}" dt="2023-09-17T14:12:20.976" v="597" actId="20577"/>
          <ac:spMkLst>
            <pc:docMk/>
            <pc:sldMk cId="3614741057" sldId="256"/>
            <ac:spMk id="18" creationId="{8BD72301-5196-6110-950D-CEB9BCDEC060}"/>
          </ac:spMkLst>
        </pc:spChg>
        <pc:picChg chg="add del mod">
          <ac:chgData name="Miss L Adams" userId="fb12b3b0-9a64-4c6a-8f2f-72e221da444b" providerId="ADAL" clId="{0FEC3770-BD9B-4199-AD21-7389F072E4EC}" dt="2023-09-17T14:04:05.250" v="66" actId="478"/>
          <ac:picMkLst>
            <pc:docMk/>
            <pc:sldMk cId="3614741057" sldId="256"/>
            <ac:picMk id="1026" creationId="{3B190D73-D63B-4F53-50B5-4491EBC238C1}"/>
          </ac:picMkLst>
        </pc:picChg>
        <pc:picChg chg="add mod">
          <ac:chgData name="Miss L Adams" userId="fb12b3b0-9a64-4c6a-8f2f-72e221da444b" providerId="ADAL" clId="{0FEC3770-BD9B-4199-AD21-7389F072E4EC}" dt="2023-09-17T14:06:24.748" v="78" actId="1076"/>
          <ac:picMkLst>
            <pc:docMk/>
            <pc:sldMk cId="3614741057" sldId="256"/>
            <ac:picMk id="1028" creationId="{3932A5E2-98BF-910C-73A6-6DDD711A7548}"/>
          </ac:picMkLst>
        </pc:picChg>
      </pc:sldChg>
      <pc:sldChg chg="add del">
        <pc:chgData name="Miss L Adams" userId="fb12b3b0-9a64-4c6a-8f2f-72e221da444b" providerId="ADAL" clId="{0FEC3770-BD9B-4199-AD21-7389F072E4EC}" dt="2023-09-17T14:34:50.088" v="2046" actId="47"/>
        <pc:sldMkLst>
          <pc:docMk/>
          <pc:sldMk cId="854832763" sldId="259"/>
        </pc:sldMkLst>
      </pc:sldChg>
      <pc:sldChg chg="addSp delSp modSp add mod">
        <pc:chgData name="Miss L Adams" userId="fb12b3b0-9a64-4c6a-8f2f-72e221da444b" providerId="ADAL" clId="{0FEC3770-BD9B-4199-AD21-7389F072E4EC}" dt="2023-09-17T14:13:12.903" v="803" actId="1076"/>
        <pc:sldMkLst>
          <pc:docMk/>
          <pc:sldMk cId="1395895534" sldId="260"/>
        </pc:sldMkLst>
        <pc:spChg chg="del mod">
          <ac:chgData name="Miss L Adams" userId="fb12b3b0-9a64-4c6a-8f2f-72e221da444b" providerId="ADAL" clId="{0FEC3770-BD9B-4199-AD21-7389F072E4EC}" dt="2023-09-17T14:10:02.297" v="384" actId="478"/>
          <ac:spMkLst>
            <pc:docMk/>
            <pc:sldMk cId="1395895534" sldId="260"/>
            <ac:spMk id="3" creationId="{9FE1EA5A-57E6-DE6E-3093-345261300B89}"/>
          </ac:spMkLst>
        </pc:spChg>
        <pc:spChg chg="mod">
          <ac:chgData name="Miss L Adams" userId="fb12b3b0-9a64-4c6a-8f2f-72e221da444b" providerId="ADAL" clId="{0FEC3770-BD9B-4199-AD21-7389F072E4EC}" dt="2023-09-17T14:08:48.215" v="378" actId="20577"/>
          <ac:spMkLst>
            <pc:docMk/>
            <pc:sldMk cId="1395895534" sldId="260"/>
            <ac:spMk id="6" creationId="{D8A113FA-AF6E-4F33-8AC2-A430CB19F156}"/>
          </ac:spMkLst>
        </pc:spChg>
        <pc:spChg chg="mod">
          <ac:chgData name="Miss L Adams" userId="fb12b3b0-9a64-4c6a-8f2f-72e221da444b" providerId="ADAL" clId="{0FEC3770-BD9B-4199-AD21-7389F072E4EC}" dt="2023-09-17T14:12:46.886" v="664" actId="313"/>
          <ac:spMkLst>
            <pc:docMk/>
            <pc:sldMk cId="1395895534" sldId="260"/>
            <ac:spMk id="8" creationId="{400A903E-80FB-BC3E-64CD-CE9D08848159}"/>
          </ac:spMkLst>
        </pc:spChg>
        <pc:spChg chg="add mod">
          <ac:chgData name="Miss L Adams" userId="fb12b3b0-9a64-4c6a-8f2f-72e221da444b" providerId="ADAL" clId="{0FEC3770-BD9B-4199-AD21-7389F072E4EC}" dt="2023-09-17T14:10:32.429" v="393" actId="1076"/>
          <ac:spMkLst>
            <pc:docMk/>
            <pc:sldMk cId="1395895534" sldId="260"/>
            <ac:spMk id="9" creationId="{DEBDBD53-4766-4EE2-C59B-DD9F440C3B7E}"/>
          </ac:spMkLst>
        </pc:spChg>
        <pc:spChg chg="add mod">
          <ac:chgData name="Miss L Adams" userId="fb12b3b0-9a64-4c6a-8f2f-72e221da444b" providerId="ADAL" clId="{0FEC3770-BD9B-4199-AD21-7389F072E4EC}" dt="2023-09-17T14:13:11.618" v="802" actId="1076"/>
          <ac:spMkLst>
            <pc:docMk/>
            <pc:sldMk cId="1395895534" sldId="260"/>
            <ac:spMk id="10" creationId="{79F7BC34-8005-308F-D3AE-9F2D479ED1CC}"/>
          </ac:spMkLst>
        </pc:spChg>
        <pc:spChg chg="del">
          <ac:chgData name="Miss L Adams" userId="fb12b3b0-9a64-4c6a-8f2f-72e221da444b" providerId="ADAL" clId="{0FEC3770-BD9B-4199-AD21-7389F072E4EC}" dt="2023-09-17T14:10:26.192" v="391" actId="478"/>
          <ac:spMkLst>
            <pc:docMk/>
            <pc:sldMk cId="1395895534" sldId="260"/>
            <ac:spMk id="13" creationId="{286D1F1A-4453-67B1-5406-1FB3BA6CC718}"/>
          </ac:spMkLst>
        </pc:spChg>
        <pc:spChg chg="del">
          <ac:chgData name="Miss L Adams" userId="fb12b3b0-9a64-4c6a-8f2f-72e221da444b" providerId="ADAL" clId="{0FEC3770-BD9B-4199-AD21-7389F072E4EC}" dt="2023-09-17T14:10:28.237" v="392" actId="478"/>
          <ac:spMkLst>
            <pc:docMk/>
            <pc:sldMk cId="1395895534" sldId="260"/>
            <ac:spMk id="19" creationId="{536E2FF1-900A-C1D9-8D98-918A95863FC0}"/>
          </ac:spMkLst>
        </pc:spChg>
        <pc:picChg chg="add mod">
          <ac:chgData name="Miss L Adams" userId="fb12b3b0-9a64-4c6a-8f2f-72e221da444b" providerId="ADAL" clId="{0FEC3770-BD9B-4199-AD21-7389F072E4EC}" dt="2023-09-17T14:13:12.903" v="803" actId="1076"/>
          <ac:picMkLst>
            <pc:docMk/>
            <pc:sldMk cId="1395895534" sldId="260"/>
            <ac:picMk id="5" creationId="{38B61762-8462-5B7B-F2AB-64642109EBA6}"/>
          </ac:picMkLst>
        </pc:picChg>
        <pc:picChg chg="del">
          <ac:chgData name="Miss L Adams" userId="fb12b3b0-9a64-4c6a-8f2f-72e221da444b" providerId="ADAL" clId="{0FEC3770-BD9B-4199-AD21-7389F072E4EC}" dt="2023-09-17T14:09:28.961" v="379" actId="478"/>
          <ac:picMkLst>
            <pc:docMk/>
            <pc:sldMk cId="1395895534" sldId="260"/>
            <ac:picMk id="12" creationId="{F9498CE1-9788-250D-3DE5-53DCE56C1532}"/>
          </ac:picMkLst>
        </pc:picChg>
      </pc:sldChg>
      <pc:sldChg chg="delSp modSp add mod">
        <pc:chgData name="Miss L Adams" userId="fb12b3b0-9a64-4c6a-8f2f-72e221da444b" providerId="ADAL" clId="{0FEC3770-BD9B-4199-AD21-7389F072E4EC}" dt="2023-09-17T14:34:46.106" v="2045" actId="1076"/>
        <pc:sldMkLst>
          <pc:docMk/>
          <pc:sldMk cId="3281320958" sldId="368"/>
        </pc:sldMkLst>
        <pc:spChg chg="mod">
          <ac:chgData name="Miss L Adams" userId="fb12b3b0-9a64-4c6a-8f2f-72e221da444b" providerId="ADAL" clId="{0FEC3770-BD9B-4199-AD21-7389F072E4EC}" dt="2023-09-17T14:34:46.106" v="2045" actId="1076"/>
          <ac:spMkLst>
            <pc:docMk/>
            <pc:sldMk cId="3281320958" sldId="368"/>
            <ac:spMk id="4" creationId="{F0227527-7F07-4BCF-A364-EB47D12D10C9}"/>
          </ac:spMkLst>
        </pc:spChg>
        <pc:spChg chg="mod">
          <ac:chgData name="Miss L Adams" userId="fb12b3b0-9a64-4c6a-8f2f-72e221da444b" providerId="ADAL" clId="{0FEC3770-BD9B-4199-AD21-7389F072E4EC}" dt="2023-09-17T14:34:38.346" v="2042" actId="1076"/>
          <ac:spMkLst>
            <pc:docMk/>
            <pc:sldMk cId="3281320958" sldId="368"/>
            <ac:spMk id="6" creationId="{2FDFD8DD-035C-4B9B-982D-9375CF5DCA0A}"/>
          </ac:spMkLst>
        </pc:spChg>
        <pc:spChg chg="mod">
          <ac:chgData name="Miss L Adams" userId="fb12b3b0-9a64-4c6a-8f2f-72e221da444b" providerId="ADAL" clId="{0FEC3770-BD9B-4199-AD21-7389F072E4EC}" dt="2023-09-17T14:16:01.523" v="1276" actId="1076"/>
          <ac:spMkLst>
            <pc:docMk/>
            <pc:sldMk cId="3281320958" sldId="368"/>
            <ac:spMk id="7" creationId="{0684004A-C687-4C09-932C-B490270C7AD9}"/>
          </ac:spMkLst>
        </pc:spChg>
        <pc:spChg chg="mod">
          <ac:chgData name="Miss L Adams" userId="fb12b3b0-9a64-4c6a-8f2f-72e221da444b" providerId="ADAL" clId="{0FEC3770-BD9B-4199-AD21-7389F072E4EC}" dt="2023-09-17T14:13:41.246" v="837" actId="20577"/>
          <ac:spMkLst>
            <pc:docMk/>
            <pc:sldMk cId="3281320958" sldId="368"/>
            <ac:spMk id="11" creationId="{0EDF6810-2F05-488C-909A-5973384C85F7}"/>
          </ac:spMkLst>
        </pc:spChg>
        <pc:spChg chg="mod">
          <ac:chgData name="Miss L Adams" userId="fb12b3b0-9a64-4c6a-8f2f-72e221da444b" providerId="ADAL" clId="{0FEC3770-BD9B-4199-AD21-7389F072E4EC}" dt="2023-09-17T14:27:34.526" v="1716" actId="313"/>
          <ac:spMkLst>
            <pc:docMk/>
            <pc:sldMk cId="3281320958" sldId="368"/>
            <ac:spMk id="12" creationId="{B44FE944-4A8A-8CA5-8F35-F5E321592CA6}"/>
          </ac:spMkLst>
        </pc:spChg>
        <pc:spChg chg="del mod">
          <ac:chgData name="Miss L Adams" userId="fb12b3b0-9a64-4c6a-8f2f-72e221da444b" providerId="ADAL" clId="{0FEC3770-BD9B-4199-AD21-7389F072E4EC}" dt="2023-09-17T14:15:59.163" v="1275"/>
          <ac:spMkLst>
            <pc:docMk/>
            <pc:sldMk cId="3281320958" sldId="368"/>
            <ac:spMk id="13" creationId="{C9E4CE78-08CE-6F09-61B7-FCD23585FBCC}"/>
          </ac:spMkLst>
        </pc:spChg>
        <pc:picChg chg="del">
          <ac:chgData name="Miss L Adams" userId="fb12b3b0-9a64-4c6a-8f2f-72e221da444b" providerId="ADAL" clId="{0FEC3770-BD9B-4199-AD21-7389F072E4EC}" dt="2023-09-17T14:13:29.174" v="807" actId="478"/>
          <ac:picMkLst>
            <pc:docMk/>
            <pc:sldMk cId="3281320958" sldId="368"/>
            <ac:picMk id="2050" creationId="{544EFE76-897A-4559-E554-9AAE1E8171B2}"/>
          </ac:picMkLst>
        </pc:picChg>
      </pc:sldChg>
      <pc:sldChg chg="modSp add mod">
        <pc:chgData name="Miss L Adams" userId="fb12b3b0-9a64-4c6a-8f2f-72e221da444b" providerId="ADAL" clId="{0FEC3770-BD9B-4199-AD21-7389F072E4EC}" dt="2023-09-17T14:03:08.696" v="57" actId="1076"/>
        <pc:sldMkLst>
          <pc:docMk/>
          <pc:sldMk cId="4251832989" sldId="398"/>
        </pc:sldMkLst>
        <pc:spChg chg="mod">
          <ac:chgData name="Miss L Adams" userId="fb12b3b0-9a64-4c6a-8f2f-72e221da444b" providerId="ADAL" clId="{0FEC3770-BD9B-4199-AD21-7389F072E4EC}" dt="2023-09-17T14:03:08.696" v="57" actId="1076"/>
          <ac:spMkLst>
            <pc:docMk/>
            <pc:sldMk cId="4251832989" sldId="398"/>
            <ac:spMk id="10" creationId="{5A68F035-3D3C-21BF-1B45-3668C5B9EF21}"/>
          </ac:spMkLst>
        </pc:spChg>
        <pc:spChg chg="mod">
          <ac:chgData name="Miss L Adams" userId="fb12b3b0-9a64-4c6a-8f2f-72e221da444b" providerId="ADAL" clId="{0FEC3770-BD9B-4199-AD21-7389F072E4EC}" dt="2023-09-17T14:02:09.817" v="44" actId="1076"/>
          <ac:spMkLst>
            <pc:docMk/>
            <pc:sldMk cId="4251832989" sldId="398"/>
            <ac:spMk id="12" creationId="{D052AD10-A227-D3E7-BCAA-D4AB5A0942F0}"/>
          </ac:spMkLst>
        </pc:spChg>
      </pc:sldChg>
      <pc:sldChg chg="addSp delSp modSp new mod">
        <pc:chgData name="Miss L Adams" userId="fb12b3b0-9a64-4c6a-8f2f-72e221da444b" providerId="ADAL" clId="{0FEC3770-BD9B-4199-AD21-7389F072E4EC}" dt="2023-09-17T14:24:07.862" v="1635" actId="1076"/>
        <pc:sldMkLst>
          <pc:docMk/>
          <pc:sldMk cId="3301549587" sldId="399"/>
        </pc:sldMkLst>
        <pc:spChg chg="del">
          <ac:chgData name="Miss L Adams" userId="fb12b3b0-9a64-4c6a-8f2f-72e221da444b" providerId="ADAL" clId="{0FEC3770-BD9B-4199-AD21-7389F072E4EC}" dt="2023-09-17T14:13:18.792" v="805" actId="478"/>
          <ac:spMkLst>
            <pc:docMk/>
            <pc:sldMk cId="3301549587" sldId="399"/>
            <ac:spMk id="2" creationId="{A806EA5C-E09F-8CA9-F710-C28D2BA8AC55}"/>
          </ac:spMkLst>
        </pc:spChg>
        <pc:spChg chg="del">
          <ac:chgData name="Miss L Adams" userId="fb12b3b0-9a64-4c6a-8f2f-72e221da444b" providerId="ADAL" clId="{0FEC3770-BD9B-4199-AD21-7389F072E4EC}" dt="2023-09-17T14:13:18.792" v="805" actId="478"/>
          <ac:spMkLst>
            <pc:docMk/>
            <pc:sldMk cId="3301549587" sldId="399"/>
            <ac:spMk id="3" creationId="{1E5E961F-FB58-9C9D-07FC-8B0E0B6745D6}"/>
          </ac:spMkLst>
        </pc:spChg>
        <pc:spChg chg="add mod">
          <ac:chgData name="Miss L Adams" userId="fb12b3b0-9a64-4c6a-8f2f-72e221da444b" providerId="ADAL" clId="{0FEC3770-BD9B-4199-AD21-7389F072E4EC}" dt="2023-09-17T14:24:07.862" v="1635" actId="1076"/>
          <ac:spMkLst>
            <pc:docMk/>
            <pc:sldMk cId="3301549587" sldId="399"/>
            <ac:spMk id="4" creationId="{CEDC551C-253C-F51A-97BF-2937907095BC}"/>
          </ac:spMkLst>
        </pc:spChg>
        <pc:spChg chg="add mod">
          <ac:chgData name="Miss L Adams" userId="fb12b3b0-9a64-4c6a-8f2f-72e221da444b" providerId="ADAL" clId="{0FEC3770-BD9B-4199-AD21-7389F072E4EC}" dt="2023-09-17T14:23:38.732" v="1615" actId="14100"/>
          <ac:spMkLst>
            <pc:docMk/>
            <pc:sldMk cId="3301549587" sldId="399"/>
            <ac:spMk id="5" creationId="{84E553E6-D63A-F873-579B-E52E0E93BE22}"/>
          </ac:spMkLst>
        </pc:spChg>
        <pc:spChg chg="add del mod">
          <ac:chgData name="Miss L Adams" userId="fb12b3b0-9a64-4c6a-8f2f-72e221da444b" providerId="ADAL" clId="{0FEC3770-BD9B-4199-AD21-7389F072E4EC}" dt="2023-09-17T14:23:48.753" v="1619" actId="478"/>
          <ac:spMkLst>
            <pc:docMk/>
            <pc:sldMk cId="3301549587" sldId="399"/>
            <ac:spMk id="6" creationId="{23078FB2-6233-B7F0-C657-C48CDE96062D}"/>
          </ac:spMkLst>
        </pc:spChg>
        <pc:spChg chg="add mod">
          <ac:chgData name="Miss L Adams" userId="fb12b3b0-9a64-4c6a-8f2f-72e221da444b" providerId="ADAL" clId="{0FEC3770-BD9B-4199-AD21-7389F072E4EC}" dt="2023-09-17T14:24:00.862" v="1633" actId="20577"/>
          <ac:spMkLst>
            <pc:docMk/>
            <pc:sldMk cId="3301549587" sldId="399"/>
            <ac:spMk id="7" creationId="{E92644B6-08D7-3D88-E2E0-485238F2E4DF}"/>
          </ac:spMkLst>
        </pc:spChg>
        <pc:picChg chg="add del mod">
          <ac:chgData name="Miss L Adams" userId="fb12b3b0-9a64-4c6a-8f2f-72e221da444b" providerId="ADAL" clId="{0FEC3770-BD9B-4199-AD21-7389F072E4EC}" dt="2023-09-17T14:23:47.266" v="1618" actId="478"/>
          <ac:picMkLst>
            <pc:docMk/>
            <pc:sldMk cId="3301549587" sldId="399"/>
            <ac:picMk id="3074" creationId="{BBF8E022-775D-0B7F-BE5A-5E4F9B84FDFF}"/>
          </ac:picMkLst>
        </pc:picChg>
      </pc:sldChg>
      <pc:sldChg chg="addSp delSp modSp new mod">
        <pc:chgData name="Miss L Adams" userId="fb12b3b0-9a64-4c6a-8f2f-72e221da444b" providerId="ADAL" clId="{0FEC3770-BD9B-4199-AD21-7389F072E4EC}" dt="2023-09-17T14:23:24.611" v="1572"/>
        <pc:sldMkLst>
          <pc:docMk/>
          <pc:sldMk cId="952472143" sldId="400"/>
        </pc:sldMkLst>
        <pc:spChg chg="del">
          <ac:chgData name="Miss L Adams" userId="fb12b3b0-9a64-4c6a-8f2f-72e221da444b" providerId="ADAL" clId="{0FEC3770-BD9B-4199-AD21-7389F072E4EC}" dt="2023-09-17T14:16:08.274" v="1279" actId="478"/>
          <ac:spMkLst>
            <pc:docMk/>
            <pc:sldMk cId="952472143" sldId="400"/>
            <ac:spMk id="2" creationId="{7F5CF7A1-BF50-B9CE-D14C-2941EBD2E66E}"/>
          </ac:spMkLst>
        </pc:spChg>
        <pc:spChg chg="del">
          <ac:chgData name="Miss L Adams" userId="fb12b3b0-9a64-4c6a-8f2f-72e221da444b" providerId="ADAL" clId="{0FEC3770-BD9B-4199-AD21-7389F072E4EC}" dt="2023-09-17T14:16:08.274" v="1279" actId="478"/>
          <ac:spMkLst>
            <pc:docMk/>
            <pc:sldMk cId="952472143" sldId="400"/>
            <ac:spMk id="3" creationId="{9FEFF193-9644-5A60-CE12-89FBC5227B21}"/>
          </ac:spMkLst>
        </pc:spChg>
        <pc:spChg chg="add mod">
          <ac:chgData name="Miss L Adams" userId="fb12b3b0-9a64-4c6a-8f2f-72e221da444b" providerId="ADAL" clId="{0FEC3770-BD9B-4199-AD21-7389F072E4EC}" dt="2023-09-17T14:19:09.276" v="1346" actId="1076"/>
          <ac:spMkLst>
            <pc:docMk/>
            <pc:sldMk cId="952472143" sldId="400"/>
            <ac:spMk id="4" creationId="{6C2B332D-B64F-3E74-6D89-737291286B51}"/>
          </ac:spMkLst>
        </pc:spChg>
        <pc:spChg chg="add del mod">
          <ac:chgData name="Miss L Adams" userId="fb12b3b0-9a64-4c6a-8f2f-72e221da444b" providerId="ADAL" clId="{0FEC3770-BD9B-4199-AD21-7389F072E4EC}" dt="2023-09-17T14:19:22.054" v="1348"/>
          <ac:spMkLst>
            <pc:docMk/>
            <pc:sldMk cId="952472143" sldId="400"/>
            <ac:spMk id="5" creationId="{F1073D21-8FDF-54E6-C70F-F1C1639FA62E}"/>
          </ac:spMkLst>
        </pc:spChg>
        <pc:spChg chg="add mod">
          <ac:chgData name="Miss L Adams" userId="fb12b3b0-9a64-4c6a-8f2f-72e221da444b" providerId="ADAL" clId="{0FEC3770-BD9B-4199-AD21-7389F072E4EC}" dt="2023-09-17T14:19:50.215" v="1430" actId="14100"/>
          <ac:spMkLst>
            <pc:docMk/>
            <pc:sldMk cId="952472143" sldId="400"/>
            <ac:spMk id="6" creationId="{E7AAED53-F2F6-464C-044B-E7697F5B7384}"/>
          </ac:spMkLst>
        </pc:spChg>
        <pc:spChg chg="add mod">
          <ac:chgData name="Miss L Adams" userId="fb12b3b0-9a64-4c6a-8f2f-72e221da444b" providerId="ADAL" clId="{0FEC3770-BD9B-4199-AD21-7389F072E4EC}" dt="2023-09-17T14:20:24.948" v="1502" actId="1076"/>
          <ac:spMkLst>
            <pc:docMk/>
            <pc:sldMk cId="952472143" sldId="400"/>
            <ac:spMk id="7" creationId="{2409CB5A-3953-12C2-C460-49BD9E055ACA}"/>
          </ac:spMkLst>
        </pc:spChg>
        <pc:spChg chg="add del mod">
          <ac:chgData name="Miss L Adams" userId="fb12b3b0-9a64-4c6a-8f2f-72e221da444b" providerId="ADAL" clId="{0FEC3770-BD9B-4199-AD21-7389F072E4EC}" dt="2023-09-17T14:23:24.611" v="1572"/>
          <ac:spMkLst>
            <pc:docMk/>
            <pc:sldMk cId="952472143" sldId="400"/>
            <ac:spMk id="8" creationId="{620A54AC-6886-8D4A-E250-BD8EA83FB682}"/>
          </ac:spMkLst>
        </pc:spChg>
        <pc:picChg chg="add mod">
          <ac:chgData name="Miss L Adams" userId="fb12b3b0-9a64-4c6a-8f2f-72e221da444b" providerId="ADAL" clId="{0FEC3770-BD9B-4199-AD21-7389F072E4EC}" dt="2023-09-17T14:18:42.039" v="1283"/>
          <ac:picMkLst>
            <pc:docMk/>
            <pc:sldMk cId="952472143" sldId="400"/>
            <ac:picMk id="2050" creationId="{532172F5-E371-789A-F26D-241903C5F813}"/>
          </ac:picMkLst>
        </pc:picChg>
      </pc:sldChg>
      <pc:sldChg chg="addSp delSp modSp new mod">
        <pc:chgData name="Miss L Adams" userId="fb12b3b0-9a64-4c6a-8f2f-72e221da444b" providerId="ADAL" clId="{0FEC3770-BD9B-4199-AD21-7389F072E4EC}" dt="2023-09-17T14:27:23.302" v="1714" actId="1076"/>
        <pc:sldMkLst>
          <pc:docMk/>
          <pc:sldMk cId="1459668870" sldId="401"/>
        </pc:sldMkLst>
        <pc:spChg chg="del">
          <ac:chgData name="Miss L Adams" userId="fb12b3b0-9a64-4c6a-8f2f-72e221da444b" providerId="ADAL" clId="{0FEC3770-BD9B-4199-AD21-7389F072E4EC}" dt="2023-09-17T14:25:24.070" v="1637" actId="478"/>
          <ac:spMkLst>
            <pc:docMk/>
            <pc:sldMk cId="1459668870" sldId="401"/>
            <ac:spMk id="2" creationId="{7E5B2B65-4AA3-7A29-4732-C18C05106AC1}"/>
          </ac:spMkLst>
        </pc:spChg>
        <pc:spChg chg="del">
          <ac:chgData name="Miss L Adams" userId="fb12b3b0-9a64-4c6a-8f2f-72e221da444b" providerId="ADAL" clId="{0FEC3770-BD9B-4199-AD21-7389F072E4EC}" dt="2023-09-17T14:25:24.070" v="1637" actId="478"/>
          <ac:spMkLst>
            <pc:docMk/>
            <pc:sldMk cId="1459668870" sldId="401"/>
            <ac:spMk id="3" creationId="{075B9883-6043-CFC0-D0D2-6E9706D6486B}"/>
          </ac:spMkLst>
        </pc:spChg>
        <pc:spChg chg="add mod">
          <ac:chgData name="Miss L Adams" userId="fb12b3b0-9a64-4c6a-8f2f-72e221da444b" providerId="ADAL" clId="{0FEC3770-BD9B-4199-AD21-7389F072E4EC}" dt="2023-09-17T14:25:52.651" v="1676" actId="20577"/>
          <ac:spMkLst>
            <pc:docMk/>
            <pc:sldMk cId="1459668870" sldId="401"/>
            <ac:spMk id="4" creationId="{B1D9377C-6AB6-F1D1-5771-008ED50519F3}"/>
          </ac:spMkLst>
        </pc:spChg>
        <pc:spChg chg="add del mod">
          <ac:chgData name="Miss L Adams" userId="fb12b3b0-9a64-4c6a-8f2f-72e221da444b" providerId="ADAL" clId="{0FEC3770-BD9B-4199-AD21-7389F072E4EC}" dt="2023-09-17T14:26:35.035" v="1680" actId="478"/>
          <ac:spMkLst>
            <pc:docMk/>
            <pc:sldMk cId="1459668870" sldId="401"/>
            <ac:spMk id="5" creationId="{6A17264F-194B-329F-B945-10FE6AA6E235}"/>
          </ac:spMkLst>
        </pc:spChg>
        <pc:spChg chg="add mod">
          <ac:chgData name="Miss L Adams" userId="fb12b3b0-9a64-4c6a-8f2f-72e221da444b" providerId="ADAL" clId="{0FEC3770-BD9B-4199-AD21-7389F072E4EC}" dt="2023-09-17T14:27:23.302" v="1714" actId="1076"/>
          <ac:spMkLst>
            <pc:docMk/>
            <pc:sldMk cId="1459668870" sldId="401"/>
            <ac:spMk id="7" creationId="{AAA2F5B0-B672-4BB2-E06E-A0E26A07DE50}"/>
          </ac:spMkLst>
        </pc:spChg>
        <pc:picChg chg="add mod">
          <ac:chgData name="Miss L Adams" userId="fb12b3b0-9a64-4c6a-8f2f-72e221da444b" providerId="ADAL" clId="{0FEC3770-BD9B-4199-AD21-7389F072E4EC}" dt="2023-09-17T14:25:30.339" v="1640" actId="1076"/>
          <ac:picMkLst>
            <pc:docMk/>
            <pc:sldMk cId="1459668870" sldId="401"/>
            <ac:picMk id="4098" creationId="{979F1207-E1AB-844C-5EDA-7529A0D38514}"/>
          </ac:picMkLst>
        </pc:picChg>
        <pc:picChg chg="add del">
          <ac:chgData name="Miss L Adams" userId="fb12b3b0-9a64-4c6a-8f2f-72e221da444b" providerId="ADAL" clId="{0FEC3770-BD9B-4199-AD21-7389F072E4EC}" dt="2023-09-17T14:25:41.512" v="1642"/>
          <ac:picMkLst>
            <pc:docMk/>
            <pc:sldMk cId="1459668870" sldId="401"/>
            <ac:picMk id="4100" creationId="{05AA5513-3770-C3FF-17CB-FA3C286814EA}"/>
          </ac:picMkLst>
        </pc:picChg>
      </pc:sldChg>
      <pc:sldChg chg="addSp delSp modSp new mod">
        <pc:chgData name="Miss L Adams" userId="fb12b3b0-9a64-4c6a-8f2f-72e221da444b" providerId="ADAL" clId="{0FEC3770-BD9B-4199-AD21-7389F072E4EC}" dt="2023-09-17T14:29:30.079" v="1863" actId="1076"/>
        <pc:sldMkLst>
          <pc:docMk/>
          <pc:sldMk cId="3334180470" sldId="402"/>
        </pc:sldMkLst>
        <pc:spChg chg="del">
          <ac:chgData name="Miss L Adams" userId="fb12b3b0-9a64-4c6a-8f2f-72e221da444b" providerId="ADAL" clId="{0FEC3770-BD9B-4199-AD21-7389F072E4EC}" dt="2023-09-17T14:28:14.268" v="1717" actId="478"/>
          <ac:spMkLst>
            <pc:docMk/>
            <pc:sldMk cId="3334180470" sldId="402"/>
            <ac:spMk id="2" creationId="{3736D999-3C89-3A71-B6D5-5A0941AF9495}"/>
          </ac:spMkLst>
        </pc:spChg>
        <pc:spChg chg="del">
          <ac:chgData name="Miss L Adams" userId="fb12b3b0-9a64-4c6a-8f2f-72e221da444b" providerId="ADAL" clId="{0FEC3770-BD9B-4199-AD21-7389F072E4EC}" dt="2023-09-17T14:28:14.268" v="1717" actId="478"/>
          <ac:spMkLst>
            <pc:docMk/>
            <pc:sldMk cId="3334180470" sldId="402"/>
            <ac:spMk id="3" creationId="{62F630C0-9969-7A43-CA16-C31E9F21A498}"/>
          </ac:spMkLst>
        </pc:spChg>
        <pc:spChg chg="add mod">
          <ac:chgData name="Miss L Adams" userId="fb12b3b0-9a64-4c6a-8f2f-72e221da444b" providerId="ADAL" clId="{0FEC3770-BD9B-4199-AD21-7389F072E4EC}" dt="2023-09-17T14:29:30.079" v="1863" actId="1076"/>
          <ac:spMkLst>
            <pc:docMk/>
            <pc:sldMk cId="3334180470" sldId="402"/>
            <ac:spMk id="4" creationId="{B414C771-2BCE-633B-29C9-B2BA2115C485}"/>
          </ac:spMkLst>
        </pc:spChg>
        <pc:spChg chg="add mod">
          <ac:chgData name="Miss L Adams" userId="fb12b3b0-9a64-4c6a-8f2f-72e221da444b" providerId="ADAL" clId="{0FEC3770-BD9B-4199-AD21-7389F072E4EC}" dt="2023-09-17T14:29:27.581" v="1862" actId="255"/>
          <ac:spMkLst>
            <pc:docMk/>
            <pc:sldMk cId="3334180470" sldId="402"/>
            <ac:spMk id="5" creationId="{32C21EB0-03D2-1126-C842-D937A8AB9FC8}"/>
          </ac:spMkLst>
        </pc:spChg>
        <pc:picChg chg="add mod">
          <ac:chgData name="Miss L Adams" userId="fb12b3b0-9a64-4c6a-8f2f-72e221da444b" providerId="ADAL" clId="{0FEC3770-BD9B-4199-AD21-7389F072E4EC}" dt="2023-09-17T14:28:28.669" v="1723" actId="14100"/>
          <ac:picMkLst>
            <pc:docMk/>
            <pc:sldMk cId="3334180470" sldId="402"/>
            <ac:picMk id="5122" creationId="{1A2A0CB4-0A61-7465-4344-65837CA1120A}"/>
          </ac:picMkLst>
        </pc:picChg>
      </pc:sldChg>
      <pc:sldChg chg="addSp delSp modSp new mod">
        <pc:chgData name="Miss L Adams" userId="fb12b3b0-9a64-4c6a-8f2f-72e221da444b" providerId="ADAL" clId="{0FEC3770-BD9B-4199-AD21-7389F072E4EC}" dt="2023-09-17T14:31:32.133" v="1939" actId="14100"/>
        <pc:sldMkLst>
          <pc:docMk/>
          <pc:sldMk cId="1721930684" sldId="403"/>
        </pc:sldMkLst>
        <pc:spChg chg="del">
          <ac:chgData name="Miss L Adams" userId="fb12b3b0-9a64-4c6a-8f2f-72e221da444b" providerId="ADAL" clId="{0FEC3770-BD9B-4199-AD21-7389F072E4EC}" dt="2023-09-17T14:30:21.583" v="1865" actId="478"/>
          <ac:spMkLst>
            <pc:docMk/>
            <pc:sldMk cId="1721930684" sldId="403"/>
            <ac:spMk id="2" creationId="{397E7820-EA84-C3D6-BC43-FFB2DD008455}"/>
          </ac:spMkLst>
        </pc:spChg>
        <pc:spChg chg="del">
          <ac:chgData name="Miss L Adams" userId="fb12b3b0-9a64-4c6a-8f2f-72e221da444b" providerId="ADAL" clId="{0FEC3770-BD9B-4199-AD21-7389F072E4EC}" dt="2023-09-17T14:30:23.810" v="1866" actId="478"/>
          <ac:spMkLst>
            <pc:docMk/>
            <pc:sldMk cId="1721930684" sldId="403"/>
            <ac:spMk id="3" creationId="{08017454-1FE6-9877-F5C8-79155C86FA1F}"/>
          </ac:spMkLst>
        </pc:spChg>
        <pc:spChg chg="add mod">
          <ac:chgData name="Miss L Adams" userId="fb12b3b0-9a64-4c6a-8f2f-72e221da444b" providerId="ADAL" clId="{0FEC3770-BD9B-4199-AD21-7389F072E4EC}" dt="2023-09-17T14:30:48.597" v="1898" actId="1076"/>
          <ac:spMkLst>
            <pc:docMk/>
            <pc:sldMk cId="1721930684" sldId="403"/>
            <ac:spMk id="4" creationId="{0C74505B-EF12-3499-B2F9-3E72C0A8F563}"/>
          </ac:spMkLst>
        </pc:spChg>
        <pc:spChg chg="add mod">
          <ac:chgData name="Miss L Adams" userId="fb12b3b0-9a64-4c6a-8f2f-72e221da444b" providerId="ADAL" clId="{0FEC3770-BD9B-4199-AD21-7389F072E4EC}" dt="2023-09-17T14:31:32.133" v="1939" actId="14100"/>
          <ac:spMkLst>
            <pc:docMk/>
            <pc:sldMk cId="1721930684" sldId="403"/>
            <ac:spMk id="6" creationId="{BC42C56E-19A2-31FC-DD81-3256C1D5E917}"/>
          </ac:spMkLst>
        </pc:spChg>
        <pc:picChg chg="add mod">
          <ac:chgData name="Miss L Adams" userId="fb12b3b0-9a64-4c6a-8f2f-72e221da444b" providerId="ADAL" clId="{0FEC3770-BD9B-4199-AD21-7389F072E4EC}" dt="2023-09-17T14:30:33.317" v="1870" actId="14100"/>
          <ac:picMkLst>
            <pc:docMk/>
            <pc:sldMk cId="1721930684" sldId="403"/>
            <ac:picMk id="6146" creationId="{C6DCFC00-0244-E890-C458-D6A4E61D5D2A}"/>
          </ac:picMkLst>
        </pc:picChg>
      </pc:sldChg>
      <pc:sldChg chg="addSp delSp modSp new mod">
        <pc:chgData name="Miss L Adams" userId="fb12b3b0-9a64-4c6a-8f2f-72e221da444b" providerId="ADAL" clId="{0FEC3770-BD9B-4199-AD21-7389F072E4EC}" dt="2023-09-17T14:34:05.048" v="2012" actId="255"/>
        <pc:sldMkLst>
          <pc:docMk/>
          <pc:sldMk cId="1539187618" sldId="404"/>
        </pc:sldMkLst>
        <pc:spChg chg="del">
          <ac:chgData name="Miss L Adams" userId="fb12b3b0-9a64-4c6a-8f2f-72e221da444b" providerId="ADAL" clId="{0FEC3770-BD9B-4199-AD21-7389F072E4EC}" dt="2023-09-17T14:32:03.233" v="1941" actId="478"/>
          <ac:spMkLst>
            <pc:docMk/>
            <pc:sldMk cId="1539187618" sldId="404"/>
            <ac:spMk id="2" creationId="{3A999F92-6C0A-B807-93B4-A8D327CEA82B}"/>
          </ac:spMkLst>
        </pc:spChg>
        <pc:spChg chg="del">
          <ac:chgData name="Miss L Adams" userId="fb12b3b0-9a64-4c6a-8f2f-72e221da444b" providerId="ADAL" clId="{0FEC3770-BD9B-4199-AD21-7389F072E4EC}" dt="2023-09-17T14:32:03.233" v="1941" actId="478"/>
          <ac:spMkLst>
            <pc:docMk/>
            <pc:sldMk cId="1539187618" sldId="404"/>
            <ac:spMk id="3" creationId="{9B727143-BA63-25BC-CAE9-25FC80B39AD9}"/>
          </ac:spMkLst>
        </pc:spChg>
        <pc:spChg chg="add mod">
          <ac:chgData name="Miss L Adams" userId="fb12b3b0-9a64-4c6a-8f2f-72e221da444b" providerId="ADAL" clId="{0FEC3770-BD9B-4199-AD21-7389F072E4EC}" dt="2023-09-17T14:32:21.476" v="1969" actId="20577"/>
          <ac:spMkLst>
            <pc:docMk/>
            <pc:sldMk cId="1539187618" sldId="404"/>
            <ac:spMk id="4" creationId="{F277D223-695F-25EB-AD1D-769B1FE3FE47}"/>
          </ac:spMkLst>
        </pc:spChg>
        <pc:spChg chg="add mod">
          <ac:chgData name="Miss L Adams" userId="fb12b3b0-9a64-4c6a-8f2f-72e221da444b" providerId="ADAL" clId="{0FEC3770-BD9B-4199-AD21-7389F072E4EC}" dt="2023-09-17T14:34:05.048" v="2012" actId="255"/>
          <ac:spMkLst>
            <pc:docMk/>
            <pc:sldMk cId="1539187618" sldId="404"/>
            <ac:spMk id="6" creationId="{F5B23296-20CC-5522-5922-0D18E438DEDC}"/>
          </ac:spMkLst>
        </pc:spChg>
        <pc:picChg chg="add mod">
          <ac:chgData name="Miss L Adams" userId="fb12b3b0-9a64-4c6a-8f2f-72e221da444b" providerId="ADAL" clId="{0FEC3770-BD9B-4199-AD21-7389F072E4EC}" dt="2023-09-17T14:32:11.245" v="1945" actId="14100"/>
          <ac:picMkLst>
            <pc:docMk/>
            <pc:sldMk cId="1539187618" sldId="404"/>
            <ac:picMk id="7170" creationId="{981A0D17-F0D1-4A19-B3AE-439DC1BC8B3A}"/>
          </ac:picMkLst>
        </pc:picChg>
      </pc:sldChg>
    </pc:docChg>
  </pc:docChgLst>
  <pc:docChgLst>
    <pc:chgData name="Laura" userId="fb12b3b0-9a64-4c6a-8f2f-72e221da444b" providerId="ADAL" clId="{B98F0F73-E9F9-4BB9-A69F-C87FDA02C5F7}"/>
    <pc:docChg chg="modSld">
      <pc:chgData name="Laura" userId="fb12b3b0-9a64-4c6a-8f2f-72e221da444b" providerId="ADAL" clId="{B98F0F73-E9F9-4BB9-A69F-C87FDA02C5F7}" dt="2024-02-14T12:12:20.060" v="86"/>
      <pc:docMkLst>
        <pc:docMk/>
      </pc:docMkLst>
      <pc:sldChg chg="addSp modSp">
        <pc:chgData name="Laura" userId="fb12b3b0-9a64-4c6a-8f2f-72e221da444b" providerId="ADAL" clId="{B98F0F73-E9F9-4BB9-A69F-C87FDA02C5F7}" dt="2024-02-14T12:12:20.060" v="86"/>
        <pc:sldMkLst>
          <pc:docMk/>
          <pc:sldMk cId="3614741057" sldId="256"/>
        </pc:sldMkLst>
        <pc:picChg chg="add mod">
          <ac:chgData name="Laura" userId="fb12b3b0-9a64-4c6a-8f2f-72e221da444b" providerId="ADAL" clId="{B98F0F73-E9F9-4BB9-A69F-C87FDA02C5F7}" dt="2024-02-14T12:12:20.060" v="86"/>
          <ac:picMkLst>
            <pc:docMk/>
            <pc:sldMk cId="3614741057" sldId="256"/>
            <ac:picMk id="5" creationId="{E7C718EE-8C9B-8376-BC1D-AD2B87F272B8}"/>
          </ac:picMkLst>
        </pc:picChg>
      </pc:sldChg>
      <pc:sldChg chg="addSp modSp mod">
        <pc:chgData name="Laura" userId="fb12b3b0-9a64-4c6a-8f2f-72e221da444b" providerId="ADAL" clId="{B98F0F73-E9F9-4BB9-A69F-C87FDA02C5F7}" dt="2024-02-14T12:12:20.060" v="86"/>
        <pc:sldMkLst>
          <pc:docMk/>
          <pc:sldMk cId="1395895534" sldId="260"/>
        </pc:sldMkLst>
        <pc:spChg chg="mod">
          <ac:chgData name="Laura" userId="fb12b3b0-9a64-4c6a-8f2f-72e221da444b" providerId="ADAL" clId="{B98F0F73-E9F9-4BB9-A69F-C87FDA02C5F7}" dt="2024-02-14T11:58:30.444" v="84" actId="1076"/>
          <ac:spMkLst>
            <pc:docMk/>
            <pc:sldMk cId="1395895534" sldId="260"/>
            <ac:spMk id="8" creationId="{400A903E-80FB-BC3E-64CD-CE9D08848159}"/>
          </ac:spMkLst>
        </pc:spChg>
        <pc:picChg chg="add mod">
          <ac:chgData name="Laura" userId="fb12b3b0-9a64-4c6a-8f2f-72e221da444b" providerId="ADAL" clId="{B98F0F73-E9F9-4BB9-A69F-C87FDA02C5F7}" dt="2024-02-14T12:12:20.060" v="86"/>
          <ac:picMkLst>
            <pc:docMk/>
            <pc:sldMk cId="1395895534" sldId="260"/>
            <ac:picMk id="3" creationId="{8722925A-4E93-7A75-5067-4947F2726A33}"/>
          </ac:picMkLst>
        </pc:picChg>
        <pc:picChg chg="mod">
          <ac:chgData name="Laura" userId="fb12b3b0-9a64-4c6a-8f2f-72e221da444b" providerId="ADAL" clId="{B98F0F73-E9F9-4BB9-A69F-C87FDA02C5F7}" dt="2024-02-14T11:58:31.816" v="85" actId="1076"/>
          <ac:picMkLst>
            <pc:docMk/>
            <pc:sldMk cId="1395895534" sldId="260"/>
            <ac:picMk id="5" creationId="{38B61762-8462-5B7B-F2AB-64642109EBA6}"/>
          </ac:picMkLst>
        </pc:picChg>
      </pc:sldChg>
      <pc:sldChg chg="addSp modSp mod">
        <pc:chgData name="Laura" userId="fb12b3b0-9a64-4c6a-8f2f-72e221da444b" providerId="ADAL" clId="{B98F0F73-E9F9-4BB9-A69F-C87FDA02C5F7}" dt="2024-02-14T12:12:20.060" v="86"/>
        <pc:sldMkLst>
          <pc:docMk/>
          <pc:sldMk cId="3281320958" sldId="368"/>
        </pc:sldMkLst>
        <pc:spChg chg="mod">
          <ac:chgData name="Laura" userId="fb12b3b0-9a64-4c6a-8f2f-72e221da444b" providerId="ADAL" clId="{B98F0F73-E9F9-4BB9-A69F-C87FDA02C5F7}" dt="2024-02-14T11:57:06.964" v="33" actId="14100"/>
          <ac:spMkLst>
            <pc:docMk/>
            <pc:sldMk cId="3281320958" sldId="368"/>
            <ac:spMk id="7" creationId="{0684004A-C687-4C09-932C-B490270C7AD9}"/>
          </ac:spMkLst>
        </pc:spChg>
        <pc:spChg chg="mod">
          <ac:chgData name="Laura" userId="fb12b3b0-9a64-4c6a-8f2f-72e221da444b" providerId="ADAL" clId="{B98F0F73-E9F9-4BB9-A69F-C87FDA02C5F7}" dt="2024-02-14T11:57:01.827" v="31" actId="14100"/>
          <ac:spMkLst>
            <pc:docMk/>
            <pc:sldMk cId="3281320958" sldId="368"/>
            <ac:spMk id="12" creationId="{B44FE944-4A8A-8CA5-8F35-F5E321592CA6}"/>
          </ac:spMkLst>
        </pc:spChg>
        <pc:picChg chg="add mod">
          <ac:chgData name="Laura" userId="fb12b3b0-9a64-4c6a-8f2f-72e221da444b" providerId="ADAL" clId="{B98F0F73-E9F9-4BB9-A69F-C87FDA02C5F7}" dt="2024-02-14T12:12:20.060" v="86"/>
          <ac:picMkLst>
            <pc:docMk/>
            <pc:sldMk cId="3281320958" sldId="368"/>
            <ac:picMk id="3" creationId="{4E49C01A-F7C3-3265-50AD-DE43B74FBF17}"/>
          </ac:picMkLst>
        </pc:picChg>
      </pc:sldChg>
      <pc:sldChg chg="addSp delSp modSp mod">
        <pc:chgData name="Laura" userId="fb12b3b0-9a64-4c6a-8f2f-72e221da444b" providerId="ADAL" clId="{B98F0F73-E9F9-4BB9-A69F-C87FDA02C5F7}" dt="2024-02-14T12:12:20.060" v="86"/>
        <pc:sldMkLst>
          <pc:docMk/>
          <pc:sldMk cId="4251832989" sldId="398"/>
        </pc:sldMkLst>
        <pc:spChg chg="add mod">
          <ac:chgData name="Laura" userId="fb12b3b0-9a64-4c6a-8f2f-72e221da444b" providerId="ADAL" clId="{B98F0F73-E9F9-4BB9-A69F-C87FDA02C5F7}" dt="2024-02-14T11:57:44.419" v="53" actId="1076"/>
          <ac:spMkLst>
            <pc:docMk/>
            <pc:sldMk cId="4251832989" sldId="398"/>
            <ac:spMk id="3" creationId="{915A6BAE-9D4F-23CC-1CFD-FBB5F10495BE}"/>
          </ac:spMkLst>
        </pc:spChg>
        <pc:spChg chg="mod ord">
          <ac:chgData name="Laura" userId="fb12b3b0-9a64-4c6a-8f2f-72e221da444b" providerId="ADAL" clId="{B98F0F73-E9F9-4BB9-A69F-C87FDA02C5F7}" dt="2024-02-14T11:58:01.759" v="81" actId="1076"/>
          <ac:spMkLst>
            <pc:docMk/>
            <pc:sldMk cId="4251832989" sldId="398"/>
            <ac:spMk id="8" creationId="{4BD645D0-0BA7-D978-3F37-3E4F89341820}"/>
          </ac:spMkLst>
        </pc:spChg>
        <pc:spChg chg="mod ord">
          <ac:chgData name="Laura" userId="fb12b3b0-9a64-4c6a-8f2f-72e221da444b" providerId="ADAL" clId="{B98F0F73-E9F9-4BB9-A69F-C87FDA02C5F7}" dt="2024-02-14T11:58:00.109" v="80" actId="1076"/>
          <ac:spMkLst>
            <pc:docMk/>
            <pc:sldMk cId="4251832989" sldId="398"/>
            <ac:spMk id="9" creationId="{1A6FD827-2898-57CB-0BF4-43BF7DB75CFE}"/>
          </ac:spMkLst>
        </pc:spChg>
        <pc:spChg chg="mod">
          <ac:chgData name="Laura" userId="fb12b3b0-9a64-4c6a-8f2f-72e221da444b" providerId="ADAL" clId="{B98F0F73-E9F9-4BB9-A69F-C87FDA02C5F7}" dt="2024-02-14T11:57:46.813" v="54" actId="1076"/>
          <ac:spMkLst>
            <pc:docMk/>
            <pc:sldMk cId="4251832989" sldId="398"/>
            <ac:spMk id="10" creationId="{5A68F035-3D3C-21BF-1B45-3668C5B9EF21}"/>
          </ac:spMkLst>
        </pc:spChg>
        <pc:spChg chg="del mod">
          <ac:chgData name="Laura" userId="fb12b3b0-9a64-4c6a-8f2f-72e221da444b" providerId="ADAL" clId="{B98F0F73-E9F9-4BB9-A69F-C87FDA02C5F7}" dt="2024-02-14T11:57:26.336" v="46"/>
          <ac:spMkLst>
            <pc:docMk/>
            <pc:sldMk cId="4251832989" sldId="398"/>
            <ac:spMk id="12" creationId="{D052AD10-A227-D3E7-BCAA-D4AB5A0942F0}"/>
          </ac:spMkLst>
        </pc:spChg>
        <pc:picChg chg="add mod">
          <ac:chgData name="Laura" userId="fb12b3b0-9a64-4c6a-8f2f-72e221da444b" providerId="ADAL" clId="{B98F0F73-E9F9-4BB9-A69F-C87FDA02C5F7}" dt="2024-02-14T12:12:20.060" v="86"/>
          <ac:picMkLst>
            <pc:docMk/>
            <pc:sldMk cId="4251832989" sldId="398"/>
            <ac:picMk id="14" creationId="{CDD565E2-F5F7-FDF0-1B27-5D40CA629C47}"/>
          </ac:picMkLst>
        </pc:picChg>
      </pc:sldChg>
      <pc:sldChg chg="addSp modSp">
        <pc:chgData name="Laura" userId="fb12b3b0-9a64-4c6a-8f2f-72e221da444b" providerId="ADAL" clId="{B98F0F73-E9F9-4BB9-A69F-C87FDA02C5F7}" dt="2024-02-14T12:12:20.060" v="86"/>
        <pc:sldMkLst>
          <pc:docMk/>
          <pc:sldMk cId="3301549587" sldId="399"/>
        </pc:sldMkLst>
        <pc:picChg chg="add mod">
          <ac:chgData name="Laura" userId="fb12b3b0-9a64-4c6a-8f2f-72e221da444b" providerId="ADAL" clId="{B98F0F73-E9F9-4BB9-A69F-C87FDA02C5F7}" dt="2024-02-14T12:12:20.060" v="86"/>
          <ac:picMkLst>
            <pc:docMk/>
            <pc:sldMk cId="3301549587" sldId="399"/>
            <ac:picMk id="3" creationId="{AE0D0DBF-90D0-BD61-E757-52A9A774DEF0}"/>
          </ac:picMkLst>
        </pc:picChg>
      </pc:sldChg>
      <pc:sldChg chg="addSp modSp">
        <pc:chgData name="Laura" userId="fb12b3b0-9a64-4c6a-8f2f-72e221da444b" providerId="ADAL" clId="{B98F0F73-E9F9-4BB9-A69F-C87FDA02C5F7}" dt="2024-02-14T12:12:20.060" v="86"/>
        <pc:sldMkLst>
          <pc:docMk/>
          <pc:sldMk cId="952472143" sldId="400"/>
        </pc:sldMkLst>
        <pc:picChg chg="add mod">
          <ac:chgData name="Laura" userId="fb12b3b0-9a64-4c6a-8f2f-72e221da444b" providerId="ADAL" clId="{B98F0F73-E9F9-4BB9-A69F-C87FDA02C5F7}" dt="2024-02-14T12:12:20.060" v="86"/>
          <ac:picMkLst>
            <pc:docMk/>
            <pc:sldMk cId="952472143" sldId="400"/>
            <ac:picMk id="3" creationId="{34EC1A96-2E8C-4D92-FB85-EB5197DDA4D4}"/>
          </ac:picMkLst>
        </pc:picChg>
      </pc:sldChg>
      <pc:sldChg chg="addSp modSp">
        <pc:chgData name="Laura" userId="fb12b3b0-9a64-4c6a-8f2f-72e221da444b" providerId="ADAL" clId="{B98F0F73-E9F9-4BB9-A69F-C87FDA02C5F7}" dt="2024-02-14T12:12:20.060" v="86"/>
        <pc:sldMkLst>
          <pc:docMk/>
          <pc:sldMk cId="1459668870" sldId="401"/>
        </pc:sldMkLst>
        <pc:picChg chg="add mod">
          <ac:chgData name="Laura" userId="fb12b3b0-9a64-4c6a-8f2f-72e221da444b" providerId="ADAL" clId="{B98F0F73-E9F9-4BB9-A69F-C87FDA02C5F7}" dt="2024-02-14T12:12:20.060" v="86"/>
          <ac:picMkLst>
            <pc:docMk/>
            <pc:sldMk cId="1459668870" sldId="401"/>
            <ac:picMk id="3" creationId="{56B2BBB8-A3F9-ED77-B903-D4C8F37A731F}"/>
          </ac:picMkLst>
        </pc:picChg>
      </pc:sldChg>
      <pc:sldChg chg="addSp modSp">
        <pc:chgData name="Laura" userId="fb12b3b0-9a64-4c6a-8f2f-72e221da444b" providerId="ADAL" clId="{B98F0F73-E9F9-4BB9-A69F-C87FDA02C5F7}" dt="2024-02-14T12:12:20.060" v="86"/>
        <pc:sldMkLst>
          <pc:docMk/>
          <pc:sldMk cId="3334180470" sldId="402"/>
        </pc:sldMkLst>
        <pc:picChg chg="add mod">
          <ac:chgData name="Laura" userId="fb12b3b0-9a64-4c6a-8f2f-72e221da444b" providerId="ADAL" clId="{B98F0F73-E9F9-4BB9-A69F-C87FDA02C5F7}" dt="2024-02-14T12:12:20.060" v="86"/>
          <ac:picMkLst>
            <pc:docMk/>
            <pc:sldMk cId="3334180470" sldId="402"/>
            <ac:picMk id="3" creationId="{2A13F328-E524-F60F-ED5A-FE8ED194F65A}"/>
          </ac:picMkLst>
        </pc:picChg>
      </pc:sldChg>
      <pc:sldChg chg="addSp modSp">
        <pc:chgData name="Laura" userId="fb12b3b0-9a64-4c6a-8f2f-72e221da444b" providerId="ADAL" clId="{B98F0F73-E9F9-4BB9-A69F-C87FDA02C5F7}" dt="2024-02-14T12:12:20.060" v="86"/>
        <pc:sldMkLst>
          <pc:docMk/>
          <pc:sldMk cId="1721930684" sldId="403"/>
        </pc:sldMkLst>
        <pc:picChg chg="add mod">
          <ac:chgData name="Laura" userId="fb12b3b0-9a64-4c6a-8f2f-72e221da444b" providerId="ADAL" clId="{B98F0F73-E9F9-4BB9-A69F-C87FDA02C5F7}" dt="2024-02-14T12:12:20.060" v="86"/>
          <ac:picMkLst>
            <pc:docMk/>
            <pc:sldMk cId="1721930684" sldId="403"/>
            <ac:picMk id="3" creationId="{9169B1CB-0467-A310-20F3-8B46F3E2EF17}"/>
          </ac:picMkLst>
        </pc:picChg>
      </pc:sldChg>
      <pc:sldChg chg="addSp modSp">
        <pc:chgData name="Laura" userId="fb12b3b0-9a64-4c6a-8f2f-72e221da444b" providerId="ADAL" clId="{B98F0F73-E9F9-4BB9-A69F-C87FDA02C5F7}" dt="2024-02-14T12:12:20.060" v="86"/>
        <pc:sldMkLst>
          <pc:docMk/>
          <pc:sldMk cId="1539187618" sldId="404"/>
        </pc:sldMkLst>
        <pc:picChg chg="add mod">
          <ac:chgData name="Laura" userId="fb12b3b0-9a64-4c6a-8f2f-72e221da444b" providerId="ADAL" clId="{B98F0F73-E9F9-4BB9-A69F-C87FDA02C5F7}" dt="2024-02-14T12:12:20.060" v="86"/>
          <ac:picMkLst>
            <pc:docMk/>
            <pc:sldMk cId="1539187618" sldId="404"/>
            <ac:picMk id="3" creationId="{9F822D71-0FEF-0A32-1569-475D186833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71926-87A5-4DCB-9ABF-A99E5F6865C4}" type="datetimeFigureOut">
              <a:rPr lang="en-GB" smtClean="0"/>
              <a:t>14/02/2024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5F8EF-1D52-471C-BA69-F1B9C2E75A76}" type="slidenum">
              <a:rPr lang="en-GB" smtClean="0"/>
              <a:t>‹#›</a:t>
            </a:fld>
            <a:endParaRPr lang="en-GB"/>
          </a:p>
        </p:txBody>
      </p:sp>
    </p:spTree>
    <p:extLst>
      <p:ext uri="{BB962C8B-B14F-4D97-AF65-F5344CB8AC3E}">
        <p14:creationId xmlns:p14="http://schemas.microsoft.com/office/powerpoint/2010/main" val="194810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GB">
              <a:cs typeface="Calibri"/>
            </a:endParaRPr>
          </a:p>
          <a:p>
            <a:pPr marL="171450" indent="-171450">
              <a:buFont typeface="Arial,Sans-Serif"/>
              <a:buChar char="•"/>
            </a:pP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AE8BDAB-A02E-487F-9B8A-FD8AC9E11607}" type="slidenum">
              <a:t>1</a:t>
            </a:fld>
            <a:endParaRPr lang="en-GB"/>
          </a:p>
        </p:txBody>
      </p:sp>
    </p:spTree>
    <p:extLst>
      <p:ext uri="{BB962C8B-B14F-4D97-AF65-F5344CB8AC3E}">
        <p14:creationId xmlns:p14="http://schemas.microsoft.com/office/powerpoint/2010/main" val="331600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With this range of skills Geographers go into diverse fields, from meteorologists and national park officers, to rural and urban planners, we work in water and coastal management schemes or environmental and sustainable resources projects /  the list is endless.</a:t>
            </a:r>
          </a:p>
        </p:txBody>
      </p:sp>
      <p:sp>
        <p:nvSpPr>
          <p:cNvPr id="4" name="Slide Number Placeholder 3"/>
          <p:cNvSpPr>
            <a:spLocks noGrp="1"/>
          </p:cNvSpPr>
          <p:nvPr>
            <p:ph type="sldNum" sz="quarter" idx="5"/>
          </p:nvPr>
        </p:nvSpPr>
        <p:spPr/>
        <p:txBody>
          <a:bodyPr/>
          <a:lstStyle/>
          <a:p>
            <a:fld id="{8941BA7C-7F9C-41E1-A133-1AFFDC796150}" type="slidenum">
              <a:rPr lang="en-GB" smtClean="0"/>
              <a:t>3</a:t>
            </a:fld>
            <a:endParaRPr lang="en-GB"/>
          </a:p>
        </p:txBody>
      </p:sp>
    </p:spTree>
    <p:extLst>
      <p:ext uri="{BB962C8B-B14F-4D97-AF65-F5344CB8AC3E}">
        <p14:creationId xmlns:p14="http://schemas.microsoft.com/office/powerpoint/2010/main" val="133553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will study – 3 papers  paper 1  -the physical environment, paper 2 – the challenges in the human environment and paper 3 geographical applications</a:t>
            </a:r>
          </a:p>
        </p:txBody>
      </p:sp>
      <p:sp>
        <p:nvSpPr>
          <p:cNvPr id="4" name="Slide Number Placeholder 3"/>
          <p:cNvSpPr>
            <a:spLocks noGrp="1"/>
          </p:cNvSpPr>
          <p:nvPr>
            <p:ph type="sldNum" sz="quarter" idx="5"/>
          </p:nvPr>
        </p:nvSpPr>
        <p:spPr/>
        <p:txBody>
          <a:bodyPr/>
          <a:lstStyle/>
          <a:p>
            <a:fld id="{8941BA7C-7F9C-41E1-A133-1AFFDC796150}" type="slidenum">
              <a:rPr lang="en-GB" smtClean="0"/>
              <a:t>4</a:t>
            </a:fld>
            <a:endParaRPr lang="en-GB"/>
          </a:p>
        </p:txBody>
      </p:sp>
    </p:spTree>
    <p:extLst>
      <p:ext uri="{BB962C8B-B14F-4D97-AF65-F5344CB8AC3E}">
        <p14:creationId xmlns:p14="http://schemas.microsoft.com/office/powerpoint/2010/main" val="2350861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yellow and white text&#10;&#10;Description automatically generated">
            <a:extLst>
              <a:ext uri="{FF2B5EF4-FFF2-40B4-BE49-F238E27FC236}">
                <a16:creationId xmlns:a16="http://schemas.microsoft.com/office/drawing/2014/main" id="{9CFA498E-BD0D-7671-AEE2-6EB0949D24B5}"/>
              </a:ext>
            </a:extLst>
          </p:cNvPr>
          <p:cNvPicPr>
            <a:picLocks noChangeAspect="1"/>
          </p:cNvPicPr>
          <p:nvPr/>
        </p:nvPicPr>
        <p:blipFill>
          <a:blip r:embed="rId5"/>
          <a:stretch>
            <a:fillRect/>
          </a:stretch>
        </p:blipFill>
        <p:spPr>
          <a:xfrm>
            <a:off x="8546700" y="2204782"/>
            <a:ext cx="3275161" cy="2951645"/>
          </a:xfrm>
          <a:prstGeom prst="rect">
            <a:avLst/>
          </a:prstGeom>
        </p:spPr>
      </p:pic>
      <p:sp>
        <p:nvSpPr>
          <p:cNvPr id="5" name="Rectangle 4">
            <a:extLst>
              <a:ext uri="{FF2B5EF4-FFF2-40B4-BE49-F238E27FC236}">
                <a16:creationId xmlns:a16="http://schemas.microsoft.com/office/drawing/2014/main" id="{34FDC3FD-6EB9-ADD0-1603-01077C413C07}"/>
              </a:ext>
            </a:extLst>
          </p:cNvPr>
          <p:cNvSpPr/>
          <p:nvPr/>
        </p:nvSpPr>
        <p:spPr>
          <a:xfrm>
            <a:off x="1430698" y="648993"/>
            <a:ext cx="8753582" cy="1533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a:b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A68F035-3D3C-21BF-1B45-3668C5B9EF21}"/>
              </a:ext>
            </a:extLst>
          </p:cNvPr>
          <p:cNvSpPr txBox="1"/>
          <p:nvPr/>
        </p:nvSpPr>
        <p:spPr>
          <a:xfrm>
            <a:off x="370139" y="2315551"/>
            <a:ext cx="7961778" cy="2433808"/>
          </a:xfrm>
          <a:prstGeom prst="rect">
            <a:avLst/>
          </a:prstGeom>
          <a:noFill/>
        </p:spPr>
        <p:txBody>
          <a:bodyPr wrap="square">
            <a:spAutoFit/>
          </a:bodyPr>
          <a:lstStyle/>
          <a:p>
            <a:pPr algn="ctr" fontAlgn="base">
              <a:lnSpc>
                <a:spcPct val="107000"/>
              </a:lnSpc>
              <a:spcAft>
                <a:spcPts val="800"/>
              </a:spcAft>
            </a:pPr>
            <a:r>
              <a:rPr lang="en-GB" sz="3600" dirty="0"/>
              <a:t>We live in a diverse society: understanding religious ideas, beliefs and outlooks, means we can have a better understanding of the world we live in.</a:t>
            </a:r>
            <a:endParaRPr lang="en-GB" sz="36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24D6B62-D481-5BB2-A4C6-5921BD088A90}"/>
              </a:ext>
            </a:extLst>
          </p:cNvPr>
          <p:cNvSpPr/>
          <p:nvPr/>
        </p:nvSpPr>
        <p:spPr>
          <a:xfrm>
            <a:off x="1283742" y="5275555"/>
            <a:ext cx="8753582" cy="96409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BD645D0-0BA7-D978-3F37-3E4F89341820}"/>
              </a:ext>
            </a:extLst>
          </p:cNvPr>
          <p:cNvSpPr txBox="1"/>
          <p:nvPr/>
        </p:nvSpPr>
        <p:spPr>
          <a:xfrm>
            <a:off x="2076167" y="5495993"/>
            <a:ext cx="1072731" cy="523220"/>
          </a:xfrm>
          <a:prstGeom prst="rect">
            <a:avLst/>
          </a:prstGeom>
          <a:noFill/>
        </p:spPr>
        <p:txBody>
          <a:bodyPr wrap="none" rtlCol="0">
            <a:spAutoFit/>
          </a:bodyPr>
          <a:lstStyle/>
          <a:p>
            <a:pPr algn="ctr"/>
            <a:r>
              <a:rPr lang="en-GB" sz="2800" b="1" dirty="0">
                <a:solidFill>
                  <a:schemeClr val="bg1"/>
                </a:solidFill>
                <a:latin typeface="Modern Love Caps" panose="04070805081001020A01" pitchFamily="82" charset="0"/>
                <a:cs typeface="Arial" panose="020B0604020202020204" pitchFamily="34" charset="0"/>
              </a:rPr>
              <a:t>Year 9</a:t>
            </a:r>
          </a:p>
        </p:txBody>
      </p:sp>
      <p:sp>
        <p:nvSpPr>
          <p:cNvPr id="9" name="TextBox 8">
            <a:extLst>
              <a:ext uri="{FF2B5EF4-FFF2-40B4-BE49-F238E27FC236}">
                <a16:creationId xmlns:a16="http://schemas.microsoft.com/office/drawing/2014/main" id="{1A6FD827-2898-57CB-0BF4-43BF7DB75CFE}"/>
              </a:ext>
            </a:extLst>
          </p:cNvPr>
          <p:cNvSpPr txBox="1"/>
          <p:nvPr/>
        </p:nvSpPr>
        <p:spPr>
          <a:xfrm>
            <a:off x="3468919" y="5439566"/>
            <a:ext cx="6008456" cy="769441"/>
          </a:xfrm>
          <a:prstGeom prst="rect">
            <a:avLst/>
          </a:prstGeom>
          <a:noFill/>
        </p:spPr>
        <p:txBody>
          <a:bodyPr wrap="square" rtlCol="0">
            <a:spAutoFit/>
          </a:bodyPr>
          <a:lstStyle/>
          <a:p>
            <a:pPr algn="ctr"/>
            <a:r>
              <a:rPr lang="en-GB" sz="4400" dirty="0">
                <a:solidFill>
                  <a:schemeClr val="bg1"/>
                </a:solidFill>
                <a:latin typeface="Modern Love Caps" panose="04070805081001020A01" pitchFamily="82" charset="0"/>
              </a:rPr>
              <a:t>Options information </a:t>
            </a:r>
          </a:p>
        </p:txBody>
      </p:sp>
      <p:sp>
        <p:nvSpPr>
          <p:cNvPr id="3" name="TextBox 2">
            <a:extLst>
              <a:ext uri="{FF2B5EF4-FFF2-40B4-BE49-F238E27FC236}">
                <a16:creationId xmlns:a16="http://schemas.microsoft.com/office/drawing/2014/main" id="{915A6BAE-9D4F-23CC-1CFD-FBB5F10495BE}"/>
              </a:ext>
            </a:extLst>
          </p:cNvPr>
          <p:cNvSpPr txBox="1"/>
          <p:nvPr/>
        </p:nvSpPr>
        <p:spPr>
          <a:xfrm>
            <a:off x="2612533" y="956319"/>
            <a:ext cx="6096000" cy="1107996"/>
          </a:xfrm>
          <a:prstGeom prst="rect">
            <a:avLst/>
          </a:prstGeom>
          <a:noFill/>
        </p:spPr>
        <p:txBody>
          <a:bodyPr wrap="square">
            <a:spAutoFit/>
          </a:bodyPr>
          <a:lstStyle/>
          <a:p>
            <a:pPr algn="ctr"/>
            <a:r>
              <a:rPr lang="en-GB" sz="6600" dirty="0">
                <a:solidFill>
                  <a:schemeClr val="bg1"/>
                </a:solidFill>
                <a:latin typeface="Modern Love Caps" panose="04070805081001020A01" pitchFamily="82" charset="0"/>
              </a:rPr>
              <a:t>Religious studies </a:t>
            </a:r>
          </a:p>
        </p:txBody>
      </p:sp>
      <p:pic>
        <p:nvPicPr>
          <p:cNvPr id="14" name="Video 13">
            <a:hlinkClick r:id="" action="ppaction://media"/>
            <a:extLst>
              <a:ext uri="{FF2B5EF4-FFF2-40B4-BE49-F238E27FC236}">
                <a16:creationId xmlns:a16="http://schemas.microsoft.com/office/drawing/2014/main" id="{CDD565E2-F5F7-FDF0-1B27-5D40CA629C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1832989"/>
      </p:ext>
    </p:extLst>
  </p:cSld>
  <p:clrMapOvr>
    <a:masterClrMapping/>
  </p:clrMapOvr>
  <mc:AlternateContent xmlns:mc="http://schemas.openxmlformats.org/markup-compatibility/2006">
    <mc:Choice xmlns:p14="http://schemas.microsoft.com/office/powerpoint/2010/main" Requires="p14">
      <p:transition spd="slow" p14:dur="2000" advTm="56771"/>
    </mc:Choice>
    <mc:Fallback>
      <p:transition spd="slow" advTm="5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stitute for Security, Disaster and Emergency Studies (ISDES) - Crime and  Punishment">
            <a:extLst>
              <a:ext uri="{FF2B5EF4-FFF2-40B4-BE49-F238E27FC236}">
                <a16:creationId xmlns:a16="http://schemas.microsoft.com/office/drawing/2014/main" id="{981A0D17-F0D1-4A19-B3AE-439DC1BC8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05583"/>
            <a:ext cx="12192001" cy="50524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F277D223-695F-25EB-AD1D-769B1FE3FE47}"/>
              </a:ext>
            </a:extLst>
          </p:cNvPr>
          <p:cNvSpPr txBox="1"/>
          <p:nvPr/>
        </p:nvSpPr>
        <p:spPr>
          <a:xfrm>
            <a:off x="147048" y="291987"/>
            <a:ext cx="534941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dirty="0">
                <a:latin typeface="Modern Love Caps" panose="04070805081001020A01" pitchFamily="82" charset="0"/>
              </a:rPr>
              <a:t>Religion, crime and punishment </a:t>
            </a:r>
            <a:endParaRPr lang="en-GB" sz="4800" dirty="0">
              <a:latin typeface="Modern Love" panose="04090805081005020601" pitchFamily="82" charset="0"/>
            </a:endParaRPr>
          </a:p>
        </p:txBody>
      </p:sp>
      <p:sp>
        <p:nvSpPr>
          <p:cNvPr id="6" name="TextBox 5">
            <a:extLst>
              <a:ext uri="{FF2B5EF4-FFF2-40B4-BE49-F238E27FC236}">
                <a16:creationId xmlns:a16="http://schemas.microsoft.com/office/drawing/2014/main" id="{F5B23296-20CC-5522-5922-0D18E438DEDC}"/>
              </a:ext>
            </a:extLst>
          </p:cNvPr>
          <p:cNvSpPr txBox="1"/>
          <p:nvPr/>
        </p:nvSpPr>
        <p:spPr>
          <a:xfrm>
            <a:off x="4550569" y="101830"/>
            <a:ext cx="7727156" cy="1569660"/>
          </a:xfrm>
          <a:prstGeom prst="rect">
            <a:avLst/>
          </a:prstGeom>
          <a:noFill/>
        </p:spPr>
        <p:txBody>
          <a:bodyPr wrap="square">
            <a:spAutoFit/>
          </a:bodyPr>
          <a:lstStyle/>
          <a:p>
            <a:r>
              <a:rPr lang="en-GB" sz="2400" dirty="0"/>
              <a:t>Law, crime and authority; Good and evil;  Causes of crime; Different types of crime;  Aims of punishment;  Treatment of criminals; Forgiveness; The death penalty; Corporal punishment</a:t>
            </a:r>
          </a:p>
        </p:txBody>
      </p:sp>
      <p:pic>
        <p:nvPicPr>
          <p:cNvPr id="3" name="Video 2">
            <a:hlinkClick r:id="" action="ppaction://media"/>
            <a:extLst>
              <a:ext uri="{FF2B5EF4-FFF2-40B4-BE49-F238E27FC236}">
                <a16:creationId xmlns:a16="http://schemas.microsoft.com/office/drawing/2014/main" id="{9F822D71-0FEF-0A32-1569-475D1868333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9187618"/>
      </p:ext>
    </p:extLst>
  </p:cSld>
  <p:clrMapOvr>
    <a:masterClrMapping/>
  </p:clrMapOvr>
  <mc:AlternateContent xmlns:mc="http://schemas.openxmlformats.org/markup-compatibility/2006">
    <mc:Choice xmlns:p14="http://schemas.microsoft.com/office/powerpoint/2010/main" Requires="p14">
      <p:transition spd="slow" p14:dur="2000" advTm="94724"/>
    </mc:Choice>
    <mc:Fallback>
      <p:transition spd="slow" advTm="9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diversity' has evolved – and why we need to celebrate diversity now  more than ever – Weinberg College News">
            <a:extLst>
              <a:ext uri="{FF2B5EF4-FFF2-40B4-BE49-F238E27FC236}">
                <a16:creationId xmlns:a16="http://schemas.microsoft.com/office/drawing/2014/main" id="{3932A5E2-98BF-910C-73A6-6DDD711A7548}"/>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1744" y="0"/>
            <a:ext cx="1219374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B1BC23-EC04-6B48-ABE4-AEF3ED9C0276}"/>
              </a:ext>
            </a:extLst>
          </p:cNvPr>
          <p:cNvSpPr txBox="1"/>
          <p:nvPr/>
        </p:nvSpPr>
        <p:spPr>
          <a:xfrm>
            <a:off x="326615" y="5071662"/>
            <a:ext cx="7020116" cy="1569660"/>
          </a:xfrm>
          <a:prstGeom prst="rect">
            <a:avLst/>
          </a:prstGeom>
          <a:noFill/>
        </p:spPr>
        <p:txBody>
          <a:bodyPr wrap="square" rtlCol="0">
            <a:spAutoFit/>
          </a:bodyPr>
          <a:lstStyle/>
          <a:p>
            <a:r>
              <a:rPr lang="en-GB" sz="4800" dirty="0">
                <a:latin typeface="Modern Love Caps" panose="04070805081001020A01" pitchFamily="82" charset="0"/>
              </a:rPr>
              <a:t>Develop wide variety of SKILLS and KNOWLEDGE</a:t>
            </a:r>
            <a:endParaRPr lang="en-GB" sz="4800" dirty="0">
              <a:latin typeface="Modern Love" panose="04090805081005020601" pitchFamily="82" charset="0"/>
            </a:endParaRPr>
          </a:p>
        </p:txBody>
      </p:sp>
      <p:sp>
        <p:nvSpPr>
          <p:cNvPr id="7" name="Rectangle 6">
            <a:extLst>
              <a:ext uri="{FF2B5EF4-FFF2-40B4-BE49-F238E27FC236}">
                <a16:creationId xmlns:a16="http://schemas.microsoft.com/office/drawing/2014/main" id="{5DED94BC-796A-4ED7-4242-5F073B228389}"/>
              </a:ext>
            </a:extLst>
          </p:cNvPr>
          <p:cNvSpPr/>
          <p:nvPr/>
        </p:nvSpPr>
        <p:spPr>
          <a:xfrm rot="21288658">
            <a:off x="1476183" y="178895"/>
            <a:ext cx="1906419" cy="400110"/>
          </a:xfrm>
          <a:prstGeom prst="rect">
            <a:avLst/>
          </a:prstGeom>
        </p:spPr>
        <p:txBody>
          <a:bodyPr wrap="none">
            <a:spAutoFit/>
          </a:bodyPr>
          <a:lstStyle/>
          <a:p>
            <a:r>
              <a:rPr lang="en-GB" sz="2000" b="1">
                <a:ea typeface="Calibri" panose="020F0502020204030204" pitchFamily="34" charset="0"/>
              </a:rPr>
              <a:t>Critical Analysis </a:t>
            </a:r>
            <a:endParaRPr lang="en-GB" sz="2000" b="1"/>
          </a:p>
        </p:txBody>
      </p:sp>
      <p:sp>
        <p:nvSpPr>
          <p:cNvPr id="8" name="Rectangle 7">
            <a:extLst>
              <a:ext uri="{FF2B5EF4-FFF2-40B4-BE49-F238E27FC236}">
                <a16:creationId xmlns:a16="http://schemas.microsoft.com/office/drawing/2014/main" id="{8B8BB041-42F8-1FB0-6445-B5FD93A28592}"/>
              </a:ext>
            </a:extLst>
          </p:cNvPr>
          <p:cNvSpPr/>
          <p:nvPr/>
        </p:nvSpPr>
        <p:spPr>
          <a:xfrm rot="309538">
            <a:off x="1338085" y="921041"/>
            <a:ext cx="1298753" cy="400110"/>
          </a:xfrm>
          <a:prstGeom prst="rect">
            <a:avLst/>
          </a:prstGeom>
        </p:spPr>
        <p:txBody>
          <a:bodyPr wrap="none">
            <a:spAutoFit/>
          </a:bodyPr>
          <a:lstStyle/>
          <a:p>
            <a:r>
              <a:rPr lang="en-GB" sz="2000" b="1" dirty="0">
                <a:ea typeface="Calibri" panose="020F0502020204030204" pitchFamily="34" charset="0"/>
              </a:rPr>
              <a:t>Evaluation</a:t>
            </a:r>
            <a:endParaRPr lang="en-GB" sz="2000" b="1" dirty="0"/>
          </a:p>
        </p:txBody>
      </p:sp>
      <p:sp>
        <p:nvSpPr>
          <p:cNvPr id="9" name="Rectangle 8">
            <a:extLst>
              <a:ext uri="{FF2B5EF4-FFF2-40B4-BE49-F238E27FC236}">
                <a16:creationId xmlns:a16="http://schemas.microsoft.com/office/drawing/2014/main" id="{17916A6D-0619-6D8D-CD0B-6092B3AD4BF1}"/>
              </a:ext>
            </a:extLst>
          </p:cNvPr>
          <p:cNvSpPr/>
          <p:nvPr/>
        </p:nvSpPr>
        <p:spPr>
          <a:xfrm rot="21274015">
            <a:off x="212319" y="1582013"/>
            <a:ext cx="1542337" cy="1631216"/>
          </a:xfrm>
          <a:prstGeom prst="rect">
            <a:avLst/>
          </a:prstGeom>
        </p:spPr>
        <p:txBody>
          <a:bodyPr wrap="square">
            <a:spAutoFit/>
          </a:bodyPr>
          <a:lstStyle/>
          <a:p>
            <a:r>
              <a:rPr lang="en-GB" sz="2000" b="1" dirty="0"/>
              <a:t>Challenging assumptions people make about our world </a:t>
            </a:r>
          </a:p>
        </p:txBody>
      </p:sp>
      <p:sp>
        <p:nvSpPr>
          <p:cNvPr id="10" name="Rectangle 9">
            <a:extLst>
              <a:ext uri="{FF2B5EF4-FFF2-40B4-BE49-F238E27FC236}">
                <a16:creationId xmlns:a16="http://schemas.microsoft.com/office/drawing/2014/main" id="{2C639212-D5F4-9566-22DB-93829F315990}"/>
              </a:ext>
            </a:extLst>
          </p:cNvPr>
          <p:cNvSpPr/>
          <p:nvPr/>
        </p:nvSpPr>
        <p:spPr>
          <a:xfrm rot="21274015">
            <a:off x="1981383" y="2430149"/>
            <a:ext cx="2018500" cy="400110"/>
          </a:xfrm>
          <a:prstGeom prst="rect">
            <a:avLst/>
          </a:prstGeom>
        </p:spPr>
        <p:txBody>
          <a:bodyPr wrap="square">
            <a:spAutoFit/>
          </a:bodyPr>
          <a:lstStyle/>
          <a:p>
            <a:r>
              <a:rPr lang="en-GB" sz="2000" b="1" dirty="0"/>
              <a:t>empathy</a:t>
            </a:r>
          </a:p>
        </p:txBody>
      </p:sp>
      <p:sp>
        <p:nvSpPr>
          <p:cNvPr id="11" name="Rectangle 10">
            <a:extLst>
              <a:ext uri="{FF2B5EF4-FFF2-40B4-BE49-F238E27FC236}">
                <a16:creationId xmlns:a16="http://schemas.microsoft.com/office/drawing/2014/main" id="{19A94DC2-0C3F-266D-506E-1E4926AE3278}"/>
              </a:ext>
            </a:extLst>
          </p:cNvPr>
          <p:cNvSpPr/>
          <p:nvPr/>
        </p:nvSpPr>
        <p:spPr>
          <a:xfrm rot="1405938">
            <a:off x="8470347" y="2715288"/>
            <a:ext cx="1542337" cy="1323439"/>
          </a:xfrm>
          <a:prstGeom prst="rect">
            <a:avLst/>
          </a:prstGeom>
        </p:spPr>
        <p:txBody>
          <a:bodyPr wrap="square">
            <a:spAutoFit/>
          </a:bodyPr>
          <a:lstStyle/>
          <a:p>
            <a:r>
              <a:rPr lang="en-GB" sz="2000" b="1" dirty="0"/>
              <a:t>Celebrating similarity and difference</a:t>
            </a:r>
          </a:p>
        </p:txBody>
      </p:sp>
      <p:sp>
        <p:nvSpPr>
          <p:cNvPr id="12" name="Rectangle 11">
            <a:extLst>
              <a:ext uri="{FF2B5EF4-FFF2-40B4-BE49-F238E27FC236}">
                <a16:creationId xmlns:a16="http://schemas.microsoft.com/office/drawing/2014/main" id="{86AC1273-D3F5-1BCE-F047-98C8651301EB}"/>
              </a:ext>
            </a:extLst>
          </p:cNvPr>
          <p:cNvSpPr/>
          <p:nvPr/>
        </p:nvSpPr>
        <p:spPr>
          <a:xfrm rot="1389609">
            <a:off x="3667308" y="979047"/>
            <a:ext cx="2018500" cy="707886"/>
          </a:xfrm>
          <a:prstGeom prst="rect">
            <a:avLst/>
          </a:prstGeom>
        </p:spPr>
        <p:txBody>
          <a:bodyPr wrap="square">
            <a:spAutoFit/>
          </a:bodyPr>
          <a:lstStyle/>
          <a:p>
            <a:r>
              <a:rPr lang="en-GB" sz="2000" b="1" dirty="0"/>
              <a:t>Dealing with big questions </a:t>
            </a:r>
          </a:p>
        </p:txBody>
      </p:sp>
      <p:sp>
        <p:nvSpPr>
          <p:cNvPr id="13" name="Rectangle 12">
            <a:extLst>
              <a:ext uri="{FF2B5EF4-FFF2-40B4-BE49-F238E27FC236}">
                <a16:creationId xmlns:a16="http://schemas.microsoft.com/office/drawing/2014/main" id="{25E54762-1917-2355-6B20-CC68D809AC5C}"/>
              </a:ext>
            </a:extLst>
          </p:cNvPr>
          <p:cNvSpPr/>
          <p:nvPr/>
        </p:nvSpPr>
        <p:spPr>
          <a:xfrm rot="21274015">
            <a:off x="4515033" y="2196078"/>
            <a:ext cx="2018500" cy="707886"/>
          </a:xfrm>
          <a:prstGeom prst="rect">
            <a:avLst/>
          </a:prstGeom>
        </p:spPr>
        <p:txBody>
          <a:bodyPr wrap="square">
            <a:spAutoFit/>
          </a:bodyPr>
          <a:lstStyle/>
          <a:p>
            <a:r>
              <a:rPr lang="en-GB" sz="2000" b="1" dirty="0"/>
              <a:t>Philosophical thinking </a:t>
            </a:r>
          </a:p>
        </p:txBody>
      </p:sp>
      <p:sp>
        <p:nvSpPr>
          <p:cNvPr id="14" name="Rectangle 13">
            <a:extLst>
              <a:ext uri="{FF2B5EF4-FFF2-40B4-BE49-F238E27FC236}">
                <a16:creationId xmlns:a16="http://schemas.microsoft.com/office/drawing/2014/main" id="{1473AFE5-E07A-3CA2-0617-4F7385D6487B}"/>
              </a:ext>
            </a:extLst>
          </p:cNvPr>
          <p:cNvSpPr/>
          <p:nvPr/>
        </p:nvSpPr>
        <p:spPr>
          <a:xfrm rot="21274015">
            <a:off x="6109537" y="630484"/>
            <a:ext cx="2018500" cy="400110"/>
          </a:xfrm>
          <a:prstGeom prst="rect">
            <a:avLst/>
          </a:prstGeom>
        </p:spPr>
        <p:txBody>
          <a:bodyPr wrap="square">
            <a:spAutoFit/>
          </a:bodyPr>
          <a:lstStyle/>
          <a:p>
            <a:r>
              <a:rPr lang="en-GB" sz="2000" b="1" dirty="0"/>
              <a:t>Exploring ethics </a:t>
            </a:r>
          </a:p>
        </p:txBody>
      </p:sp>
      <p:sp>
        <p:nvSpPr>
          <p:cNvPr id="15" name="Rectangle 14">
            <a:extLst>
              <a:ext uri="{FF2B5EF4-FFF2-40B4-BE49-F238E27FC236}">
                <a16:creationId xmlns:a16="http://schemas.microsoft.com/office/drawing/2014/main" id="{F6786AC4-8125-8FEE-BBFA-81EF0584193F}"/>
              </a:ext>
            </a:extLst>
          </p:cNvPr>
          <p:cNvSpPr/>
          <p:nvPr/>
        </p:nvSpPr>
        <p:spPr>
          <a:xfrm rot="21274015">
            <a:off x="7386707" y="1447963"/>
            <a:ext cx="2018500" cy="1015663"/>
          </a:xfrm>
          <a:prstGeom prst="rect">
            <a:avLst/>
          </a:prstGeom>
        </p:spPr>
        <p:txBody>
          <a:bodyPr wrap="square">
            <a:spAutoFit/>
          </a:bodyPr>
          <a:lstStyle/>
          <a:p>
            <a:r>
              <a:rPr lang="en-GB" sz="2000" b="1" dirty="0"/>
              <a:t>Argument (verbal and written) </a:t>
            </a:r>
          </a:p>
        </p:txBody>
      </p:sp>
      <p:sp>
        <p:nvSpPr>
          <p:cNvPr id="16" name="Rectangle 15">
            <a:extLst>
              <a:ext uri="{FF2B5EF4-FFF2-40B4-BE49-F238E27FC236}">
                <a16:creationId xmlns:a16="http://schemas.microsoft.com/office/drawing/2014/main" id="{3A4CCEEF-3EE0-3375-1224-D965CDEB3E70}"/>
              </a:ext>
            </a:extLst>
          </p:cNvPr>
          <p:cNvSpPr/>
          <p:nvPr/>
        </p:nvSpPr>
        <p:spPr>
          <a:xfrm rot="1067017">
            <a:off x="8202322" y="670285"/>
            <a:ext cx="2018500" cy="707886"/>
          </a:xfrm>
          <a:prstGeom prst="rect">
            <a:avLst/>
          </a:prstGeom>
        </p:spPr>
        <p:txBody>
          <a:bodyPr wrap="square">
            <a:spAutoFit/>
          </a:bodyPr>
          <a:lstStyle/>
          <a:p>
            <a:r>
              <a:rPr lang="en-GB" sz="2000" b="1" dirty="0"/>
              <a:t>Emotional intelligence </a:t>
            </a:r>
          </a:p>
        </p:txBody>
      </p:sp>
      <p:sp>
        <p:nvSpPr>
          <p:cNvPr id="17" name="Rectangle 16">
            <a:extLst>
              <a:ext uri="{FF2B5EF4-FFF2-40B4-BE49-F238E27FC236}">
                <a16:creationId xmlns:a16="http://schemas.microsoft.com/office/drawing/2014/main" id="{3E5E2E12-9EAE-29A9-6597-60B51EB2E6D2}"/>
              </a:ext>
            </a:extLst>
          </p:cNvPr>
          <p:cNvSpPr/>
          <p:nvPr/>
        </p:nvSpPr>
        <p:spPr>
          <a:xfrm rot="21274015">
            <a:off x="9934068" y="1294075"/>
            <a:ext cx="2018500" cy="1323439"/>
          </a:xfrm>
          <a:prstGeom prst="rect">
            <a:avLst/>
          </a:prstGeom>
        </p:spPr>
        <p:txBody>
          <a:bodyPr wrap="square">
            <a:spAutoFit/>
          </a:bodyPr>
          <a:lstStyle/>
          <a:p>
            <a:r>
              <a:rPr lang="en-GB" sz="2000" b="1" dirty="0"/>
              <a:t>Debating and putting your point of view across </a:t>
            </a:r>
          </a:p>
        </p:txBody>
      </p:sp>
      <p:sp>
        <p:nvSpPr>
          <p:cNvPr id="18" name="Rectangle 17">
            <a:extLst>
              <a:ext uri="{FF2B5EF4-FFF2-40B4-BE49-F238E27FC236}">
                <a16:creationId xmlns:a16="http://schemas.microsoft.com/office/drawing/2014/main" id="{8BD72301-5196-6110-950D-CEB9BCDEC060}"/>
              </a:ext>
            </a:extLst>
          </p:cNvPr>
          <p:cNvSpPr/>
          <p:nvPr/>
        </p:nvSpPr>
        <p:spPr>
          <a:xfrm rot="21274015">
            <a:off x="5108538" y="3438902"/>
            <a:ext cx="2018500" cy="707886"/>
          </a:xfrm>
          <a:prstGeom prst="rect">
            <a:avLst/>
          </a:prstGeom>
        </p:spPr>
        <p:txBody>
          <a:bodyPr wrap="square">
            <a:spAutoFit/>
          </a:bodyPr>
          <a:lstStyle/>
          <a:p>
            <a:r>
              <a:rPr lang="en-GB" sz="2000" b="1" dirty="0"/>
              <a:t>To understand social behaviours </a:t>
            </a:r>
          </a:p>
        </p:txBody>
      </p:sp>
      <p:pic>
        <p:nvPicPr>
          <p:cNvPr id="5" name="Video 4">
            <a:hlinkClick r:id="" action="ppaction://media"/>
            <a:extLst>
              <a:ext uri="{FF2B5EF4-FFF2-40B4-BE49-F238E27FC236}">
                <a16:creationId xmlns:a16="http://schemas.microsoft.com/office/drawing/2014/main" id="{E7C718EE-8C9B-8376-BC1D-AD2B87F272B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4741057"/>
      </p:ext>
    </p:extLst>
  </p:cSld>
  <p:clrMapOvr>
    <a:masterClrMapping/>
  </p:clrMapOvr>
  <mc:AlternateContent xmlns:mc="http://schemas.openxmlformats.org/markup-compatibility/2006">
    <mc:Choice xmlns:p14="http://schemas.microsoft.com/office/powerpoint/2010/main" Requires="p14">
      <p:transition spd="slow" p14:dur="2000" advTm="74789"/>
    </mc:Choice>
    <mc:Fallback>
      <p:transition spd="slow" advTm="7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1E5F17-CC45-4A8C-8A1D-4B198FF1BBB7}"/>
              </a:ext>
            </a:extLst>
          </p:cNvPr>
          <p:cNvSpPr/>
          <p:nvPr/>
        </p:nvSpPr>
        <p:spPr>
          <a:xfrm>
            <a:off x="-47252" y="230102"/>
            <a:ext cx="11870265" cy="12035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a:b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A113FA-AF6E-4F33-8AC2-A430CB19F156}"/>
              </a:ext>
            </a:extLst>
          </p:cNvPr>
          <p:cNvSpPr txBox="1"/>
          <p:nvPr/>
        </p:nvSpPr>
        <p:spPr>
          <a:xfrm>
            <a:off x="51864" y="407596"/>
            <a:ext cx="10758073" cy="646331"/>
          </a:xfrm>
          <a:prstGeom prst="rect">
            <a:avLst/>
          </a:prstGeom>
          <a:noFill/>
        </p:spPr>
        <p:txBody>
          <a:bodyPr wrap="none" rtlCol="0">
            <a:spAutoFit/>
          </a:bodyPr>
          <a:lstStyle/>
          <a:p>
            <a:r>
              <a:rPr lang="en-GB" sz="3600" dirty="0">
                <a:solidFill>
                  <a:schemeClr val="bg1"/>
                </a:solidFill>
                <a:latin typeface="Modern Love Caps" panose="04070805081001020A01" pitchFamily="82" charset="0"/>
              </a:rPr>
              <a:t>WHAT CAREERS DO PEOPLE WHO STUDY RS GO ON TO HAVE?</a:t>
            </a:r>
            <a:endParaRPr lang="en-GB" sz="3600" dirty="0">
              <a:solidFill>
                <a:schemeClr val="bg1"/>
              </a:solidFill>
              <a:latin typeface="Modern Love" panose="04090805081005020601" pitchFamily="82" charset="0"/>
            </a:endParaRPr>
          </a:p>
        </p:txBody>
      </p:sp>
      <p:sp>
        <p:nvSpPr>
          <p:cNvPr id="8" name="TextBox 7">
            <a:extLst>
              <a:ext uri="{FF2B5EF4-FFF2-40B4-BE49-F238E27FC236}">
                <a16:creationId xmlns:a16="http://schemas.microsoft.com/office/drawing/2014/main" id="{400A903E-80FB-BC3E-64CD-CE9D08848159}"/>
              </a:ext>
            </a:extLst>
          </p:cNvPr>
          <p:cNvSpPr txBox="1"/>
          <p:nvPr/>
        </p:nvSpPr>
        <p:spPr>
          <a:xfrm>
            <a:off x="4794105" y="1611183"/>
            <a:ext cx="4047899" cy="3046988"/>
          </a:xfrm>
          <a:prstGeom prst="rect">
            <a:avLst/>
          </a:prstGeom>
          <a:noFill/>
        </p:spPr>
        <p:txBody>
          <a:bodyPr wrap="square">
            <a:spAutoFit/>
          </a:bodyPr>
          <a:lstStyle/>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Teacher/ lecturer </a:t>
            </a:r>
          </a:p>
          <a:p>
            <a:pPr algn="l">
              <a:buFont typeface="Arial" panose="020B0604020202020204" pitchFamily="34" charset="0"/>
              <a:buChar char="•"/>
            </a:pPr>
            <a:r>
              <a:rPr lang="en-GB" sz="2400" dirty="0">
                <a:solidFill>
                  <a:srgbClr val="E10098"/>
                </a:solidFill>
                <a:latin typeface="Source Sans Pro" panose="020B0503030403020204" pitchFamily="34" charset="0"/>
              </a:rPr>
              <a:t>Religious faith leader e.g. Priest or Rabbi </a:t>
            </a:r>
          </a:p>
          <a:p>
            <a:pPr algn="l">
              <a:buFont typeface="Arial" panose="020B0604020202020204" pitchFamily="34" charset="0"/>
              <a:buChar char="•"/>
            </a:pPr>
            <a:r>
              <a:rPr lang="en-GB" sz="2400" dirty="0">
                <a:solidFill>
                  <a:srgbClr val="E10098"/>
                </a:solidFill>
                <a:latin typeface="Source Sans Pro" panose="020B0503030403020204" pitchFamily="34" charset="0"/>
              </a:rPr>
              <a:t>Philosopher </a:t>
            </a:r>
          </a:p>
          <a:p>
            <a:pPr algn="l">
              <a:buFont typeface="Arial" panose="020B0604020202020204" pitchFamily="34" charset="0"/>
              <a:buChar char="•"/>
            </a:pPr>
            <a:r>
              <a:rPr lang="en-GB" sz="2400" dirty="0">
                <a:solidFill>
                  <a:srgbClr val="E10098"/>
                </a:solidFill>
                <a:latin typeface="Source Sans Pro" panose="020B0503030403020204" pitchFamily="34" charset="0"/>
              </a:rPr>
              <a:t>Ethics adviser</a:t>
            </a:r>
          </a:p>
          <a:p>
            <a:pPr algn="l">
              <a:buFont typeface="Arial" panose="020B0604020202020204" pitchFamily="34" charset="0"/>
              <a:buChar char="•"/>
            </a:pPr>
            <a:r>
              <a:rPr lang="en-GB" sz="2400" dirty="0">
                <a:solidFill>
                  <a:srgbClr val="E10098"/>
                </a:solidFill>
                <a:latin typeface="Source Sans Pro" panose="020B0503030403020204" pitchFamily="34" charset="0"/>
              </a:rPr>
              <a:t>Social worker </a:t>
            </a:r>
          </a:p>
          <a:p>
            <a:pPr algn="l">
              <a:buFont typeface="Arial" panose="020B0604020202020204" pitchFamily="34" charset="0"/>
              <a:buChar char="•"/>
            </a:pPr>
            <a:r>
              <a:rPr lang="en-GB" sz="2400" dirty="0">
                <a:solidFill>
                  <a:srgbClr val="E10098"/>
                </a:solidFill>
                <a:latin typeface="Source Sans Pro" panose="020B0503030403020204" pitchFamily="34" charset="0"/>
              </a:rPr>
              <a:t>Psychologist  </a:t>
            </a:r>
          </a:p>
          <a:p>
            <a:pPr algn="l">
              <a:buFont typeface="Arial" panose="020B0604020202020204" pitchFamily="34" charset="0"/>
              <a:buChar char="•"/>
            </a:pPr>
            <a:endParaRPr lang="en-GB" sz="2400" dirty="0">
              <a:solidFill>
                <a:srgbClr val="E10098"/>
              </a:solidFill>
              <a:latin typeface="Source Sans Pro" panose="020B0503030403020204" pitchFamily="34" charset="0"/>
            </a:endParaRPr>
          </a:p>
        </p:txBody>
      </p:sp>
      <p:pic>
        <p:nvPicPr>
          <p:cNvPr id="5" name="Picture 4">
            <a:extLst>
              <a:ext uri="{FF2B5EF4-FFF2-40B4-BE49-F238E27FC236}">
                <a16:creationId xmlns:a16="http://schemas.microsoft.com/office/drawing/2014/main" id="{38B61762-8462-5B7B-F2AB-64642109EBA6}"/>
              </a:ext>
            </a:extLst>
          </p:cNvPr>
          <p:cNvPicPr>
            <a:picLocks noChangeAspect="1"/>
          </p:cNvPicPr>
          <p:nvPr/>
        </p:nvPicPr>
        <p:blipFill>
          <a:blip r:embed="rId5"/>
          <a:stretch>
            <a:fillRect/>
          </a:stretch>
        </p:blipFill>
        <p:spPr>
          <a:xfrm>
            <a:off x="7663728" y="2372074"/>
            <a:ext cx="4333875" cy="2792818"/>
          </a:xfrm>
          <a:prstGeom prst="rect">
            <a:avLst/>
          </a:prstGeom>
        </p:spPr>
      </p:pic>
      <p:sp>
        <p:nvSpPr>
          <p:cNvPr id="9" name="TextBox 8">
            <a:extLst>
              <a:ext uri="{FF2B5EF4-FFF2-40B4-BE49-F238E27FC236}">
                <a16:creationId xmlns:a16="http://schemas.microsoft.com/office/drawing/2014/main" id="{DEBDBD53-4766-4EE2-C59B-DD9F440C3B7E}"/>
              </a:ext>
            </a:extLst>
          </p:cNvPr>
          <p:cNvSpPr txBox="1"/>
          <p:nvPr/>
        </p:nvSpPr>
        <p:spPr>
          <a:xfrm>
            <a:off x="194397" y="1734251"/>
            <a:ext cx="6162674" cy="4893647"/>
          </a:xfrm>
          <a:prstGeom prst="rect">
            <a:avLst/>
          </a:prstGeom>
          <a:noFill/>
        </p:spPr>
        <p:txBody>
          <a:bodyPr wrap="square">
            <a:spAutoFit/>
          </a:bodyPr>
          <a:lstStyle/>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Advice worker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Archivist</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Charity fundraiser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Charity officer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Civil Service administrator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Community development worker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Editorial assistant</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Equality, diversity and inclusion officer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Mediator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Newspaper journalist</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Policy officer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Solicitor</a:t>
            </a:r>
            <a:endParaRPr lang="en-GB" sz="2400"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dirty="0">
                <a:solidFill>
                  <a:srgbClr val="E10098"/>
                </a:solidFill>
                <a:effectLst/>
                <a:latin typeface="Source Sans Pro" panose="020B0503030403020204" pitchFamily="34" charset="0"/>
              </a:rPr>
              <a:t>Youth worker</a:t>
            </a:r>
            <a:endParaRPr lang="en-GB" sz="2400" b="0" i="0" dirty="0">
              <a:solidFill>
                <a:srgbClr val="485D65"/>
              </a:solidFill>
              <a:effectLst/>
              <a:latin typeface="Source Sans Pro" panose="020B0503030403020204" pitchFamily="34" charset="0"/>
            </a:endParaRPr>
          </a:p>
        </p:txBody>
      </p:sp>
      <p:sp>
        <p:nvSpPr>
          <p:cNvPr id="10" name="TextBox 9">
            <a:extLst>
              <a:ext uri="{FF2B5EF4-FFF2-40B4-BE49-F238E27FC236}">
                <a16:creationId xmlns:a16="http://schemas.microsoft.com/office/drawing/2014/main" id="{79F7BC34-8005-308F-D3AE-9F2D479ED1CC}"/>
              </a:ext>
            </a:extLst>
          </p:cNvPr>
          <p:cNvSpPr txBox="1"/>
          <p:nvPr/>
        </p:nvSpPr>
        <p:spPr>
          <a:xfrm>
            <a:off x="3581400" y="5671613"/>
            <a:ext cx="4152900" cy="923330"/>
          </a:xfrm>
          <a:prstGeom prst="rect">
            <a:avLst/>
          </a:prstGeom>
          <a:noFill/>
        </p:spPr>
        <p:txBody>
          <a:bodyPr wrap="square" rtlCol="0">
            <a:spAutoFit/>
          </a:bodyPr>
          <a:lstStyle/>
          <a:p>
            <a:r>
              <a:rPr lang="en-GB" dirty="0"/>
              <a:t>RS can lead to lots of other areas which are also about connecting with humans, some of these roles require further study.  </a:t>
            </a:r>
          </a:p>
        </p:txBody>
      </p:sp>
      <p:pic>
        <p:nvPicPr>
          <p:cNvPr id="3" name="Video 2">
            <a:hlinkClick r:id="" action="ppaction://media"/>
            <a:extLst>
              <a:ext uri="{FF2B5EF4-FFF2-40B4-BE49-F238E27FC236}">
                <a16:creationId xmlns:a16="http://schemas.microsoft.com/office/drawing/2014/main" id="{8722925A-4E93-7A75-5067-4947F2726A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5895534"/>
      </p:ext>
    </p:extLst>
  </p:cSld>
  <p:clrMapOvr>
    <a:masterClrMapping/>
  </p:clrMapOvr>
  <mc:AlternateContent xmlns:mc="http://schemas.openxmlformats.org/markup-compatibility/2006">
    <mc:Choice xmlns:p14="http://schemas.microsoft.com/office/powerpoint/2010/main" Requires="p14">
      <p:transition spd="slow" p14:dur="2000" advTm="73245"/>
    </mc:Choice>
    <mc:Fallback>
      <p:transition spd="slow" advTm="7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27527-7F07-4BCF-A364-EB47D12D10C9}"/>
              </a:ext>
            </a:extLst>
          </p:cNvPr>
          <p:cNvSpPr/>
          <p:nvPr/>
        </p:nvSpPr>
        <p:spPr>
          <a:xfrm>
            <a:off x="161593" y="368865"/>
            <a:ext cx="11868814" cy="108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a:b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FDFD8DD-035C-4B9B-982D-9375CF5DCA0A}"/>
              </a:ext>
            </a:extLst>
          </p:cNvPr>
          <p:cNvSpPr txBox="1"/>
          <p:nvPr/>
        </p:nvSpPr>
        <p:spPr>
          <a:xfrm>
            <a:off x="498720" y="550458"/>
            <a:ext cx="11479425" cy="830997"/>
          </a:xfrm>
          <a:prstGeom prst="rect">
            <a:avLst/>
          </a:prstGeom>
          <a:noFill/>
        </p:spPr>
        <p:txBody>
          <a:bodyPr wrap="none" rtlCol="0">
            <a:spAutoFit/>
          </a:bodyPr>
          <a:lstStyle/>
          <a:p>
            <a:r>
              <a:rPr lang="en-GB" sz="4800" dirty="0">
                <a:solidFill>
                  <a:schemeClr val="bg1"/>
                </a:solidFill>
                <a:latin typeface="Modern Love Caps" panose="04070805081001020A01" pitchFamily="82" charset="0"/>
              </a:rPr>
              <a:t>WHAT am I studying and how will I be assessed?</a:t>
            </a:r>
          </a:p>
        </p:txBody>
      </p:sp>
      <p:sp>
        <p:nvSpPr>
          <p:cNvPr id="7" name="TextBox 6">
            <a:extLst>
              <a:ext uri="{FF2B5EF4-FFF2-40B4-BE49-F238E27FC236}">
                <a16:creationId xmlns:a16="http://schemas.microsoft.com/office/drawing/2014/main" id="{0684004A-C687-4C09-932C-B490270C7AD9}"/>
              </a:ext>
            </a:extLst>
          </p:cNvPr>
          <p:cNvSpPr txBox="1"/>
          <p:nvPr/>
        </p:nvSpPr>
        <p:spPr>
          <a:xfrm>
            <a:off x="161593" y="2366470"/>
            <a:ext cx="10735007" cy="954107"/>
          </a:xfrm>
          <a:prstGeom prst="rect">
            <a:avLst/>
          </a:prstGeom>
          <a:noFill/>
        </p:spPr>
        <p:txBody>
          <a:bodyPr wrap="square" rtlCol="0">
            <a:spAutoFit/>
          </a:bodyPr>
          <a:lstStyle/>
          <a:p>
            <a:r>
              <a:rPr lang="en-GB" sz="2800" b="1" dirty="0">
                <a:solidFill>
                  <a:srgbClr val="002060"/>
                </a:solidFill>
                <a:latin typeface="Trebuchet MS" panose="020B0603020202020204" pitchFamily="34" charset="0"/>
                <a:cs typeface="Arial" panose="020B0604020202020204" pitchFamily="34" charset="0"/>
              </a:rPr>
              <a:t>Paper 1 – Christianity and Islam: Beliefs, teachings and practices 1 hour 45 mins </a:t>
            </a:r>
            <a:endParaRPr lang="en-GB" sz="2800" dirty="0">
              <a:solidFill>
                <a:srgbClr val="002060"/>
              </a:solidFill>
              <a:latin typeface="Trebuchet MS" panose="020B0603020202020204" pitchFamily="34" charset="0"/>
            </a:endParaRPr>
          </a:p>
        </p:txBody>
      </p:sp>
      <p:sp>
        <p:nvSpPr>
          <p:cNvPr id="11" name="TextBox 10">
            <a:extLst>
              <a:ext uri="{FF2B5EF4-FFF2-40B4-BE49-F238E27FC236}">
                <a16:creationId xmlns:a16="http://schemas.microsoft.com/office/drawing/2014/main" id="{0EDF6810-2F05-488C-909A-5973384C85F7}"/>
              </a:ext>
            </a:extLst>
          </p:cNvPr>
          <p:cNvSpPr txBox="1"/>
          <p:nvPr/>
        </p:nvSpPr>
        <p:spPr>
          <a:xfrm>
            <a:off x="3182286" y="1707693"/>
            <a:ext cx="5675464" cy="400110"/>
          </a:xfrm>
          <a:prstGeom prst="rect">
            <a:avLst/>
          </a:prstGeom>
          <a:noFill/>
        </p:spPr>
        <p:txBody>
          <a:bodyPr wrap="none" rtlCol="0">
            <a:spAutoFit/>
          </a:bodyPr>
          <a:lstStyle/>
          <a:p>
            <a:r>
              <a:rPr lang="en-GB" sz="2000" b="1" dirty="0">
                <a:solidFill>
                  <a:srgbClr val="002060"/>
                </a:solidFill>
                <a:latin typeface="Trebuchet MS" panose="020B0603020202020204" pitchFamily="34" charset="0"/>
                <a:cs typeface="Arial" panose="020B0604020202020204" pitchFamily="34" charset="0"/>
              </a:rPr>
              <a:t>Subject content – AQA GCSE Religious Studies </a:t>
            </a:r>
          </a:p>
        </p:txBody>
      </p:sp>
      <p:sp>
        <p:nvSpPr>
          <p:cNvPr id="12" name="TextBox 11">
            <a:extLst>
              <a:ext uri="{FF2B5EF4-FFF2-40B4-BE49-F238E27FC236}">
                <a16:creationId xmlns:a16="http://schemas.microsoft.com/office/drawing/2014/main" id="{B44FE944-4A8A-8CA5-8F35-F5E321592CA6}"/>
              </a:ext>
            </a:extLst>
          </p:cNvPr>
          <p:cNvSpPr txBox="1"/>
          <p:nvPr/>
        </p:nvSpPr>
        <p:spPr>
          <a:xfrm>
            <a:off x="342900" y="3811479"/>
            <a:ext cx="11687507" cy="2677656"/>
          </a:xfrm>
          <a:prstGeom prst="rect">
            <a:avLst/>
          </a:prstGeom>
          <a:noFill/>
        </p:spPr>
        <p:txBody>
          <a:bodyPr wrap="square" rtlCol="0">
            <a:spAutoFit/>
          </a:bodyPr>
          <a:lstStyle>
            <a:defPPr>
              <a:defRPr lang="en-GB"/>
            </a:defPPr>
            <a:lvl1pPr>
              <a:defRPr sz="2800" b="1">
                <a:solidFill>
                  <a:srgbClr val="002060"/>
                </a:solidFill>
                <a:latin typeface="Trebuchet MS" panose="020B0603020202020204" pitchFamily="34" charset="0"/>
                <a:cs typeface="Arial" panose="020B0604020202020204" pitchFamily="34" charset="0"/>
              </a:defRPr>
            </a:lvl1pPr>
          </a:lstStyle>
          <a:p>
            <a:r>
              <a:rPr lang="en-GB" dirty="0"/>
              <a:t>Paper 2 – Thematic studies: religious, philosophical and ethical studies (applying Christianity and Islam) 1 hour 45 mins </a:t>
            </a:r>
          </a:p>
          <a:p>
            <a:r>
              <a:rPr lang="en-GB" dirty="0"/>
              <a:t>	</a:t>
            </a:r>
            <a:r>
              <a:rPr lang="en-GB" dirty="0">
                <a:sym typeface="Wingdings" panose="05000000000000000000" pitchFamily="2" charset="2"/>
              </a:rPr>
              <a:t> Relationships and Families </a:t>
            </a:r>
          </a:p>
          <a:p>
            <a:r>
              <a:rPr lang="en-GB" dirty="0">
                <a:sym typeface="Wingdings" panose="05000000000000000000" pitchFamily="2" charset="2"/>
              </a:rPr>
              <a:t>	 Religion and Life </a:t>
            </a:r>
          </a:p>
          <a:p>
            <a:r>
              <a:rPr lang="en-GB" dirty="0">
                <a:sym typeface="Wingdings" panose="05000000000000000000" pitchFamily="2" charset="2"/>
              </a:rPr>
              <a:t>	 Religion, Peace and Conflict </a:t>
            </a:r>
          </a:p>
          <a:p>
            <a:r>
              <a:rPr lang="en-GB" dirty="0">
                <a:sym typeface="Wingdings" panose="05000000000000000000" pitchFamily="2" charset="2"/>
              </a:rPr>
              <a:t>	 Religion, Crime and Punishment</a:t>
            </a:r>
            <a:r>
              <a:rPr lang="en-GB" dirty="0"/>
              <a:t> </a:t>
            </a:r>
          </a:p>
        </p:txBody>
      </p:sp>
      <p:pic>
        <p:nvPicPr>
          <p:cNvPr id="3" name="Video 2">
            <a:hlinkClick r:id="" action="ppaction://media"/>
            <a:extLst>
              <a:ext uri="{FF2B5EF4-FFF2-40B4-BE49-F238E27FC236}">
                <a16:creationId xmlns:a16="http://schemas.microsoft.com/office/drawing/2014/main" id="{4E49C01A-F7C3-3265-50AD-DE43B74FBF1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1320958"/>
      </p:ext>
    </p:extLst>
  </p:cSld>
  <p:clrMapOvr>
    <a:masterClrMapping/>
  </p:clrMapOvr>
  <mc:AlternateContent xmlns:mc="http://schemas.openxmlformats.org/markup-compatibility/2006">
    <mc:Choice xmlns:p14="http://schemas.microsoft.com/office/powerpoint/2010/main" Requires="p14">
      <p:transition spd="slow" p14:dur="2000" advTm="122726"/>
    </mc:Choice>
    <mc:Fallback>
      <p:transition spd="slow" advTm="12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n is Eid 2020 and how do Muslims celebrate the end of Ramadan? | The  Independent">
            <a:extLst>
              <a:ext uri="{FF2B5EF4-FFF2-40B4-BE49-F238E27FC236}">
                <a16:creationId xmlns:a16="http://schemas.microsoft.com/office/drawing/2014/main" id="{532172F5-E371-789A-F26D-241903C5F813}"/>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6C2B332D-B64F-3E74-6D89-737291286B51}"/>
              </a:ext>
            </a:extLst>
          </p:cNvPr>
          <p:cNvSpPr txBox="1"/>
          <p:nvPr/>
        </p:nvSpPr>
        <p:spPr>
          <a:xfrm>
            <a:off x="932916" y="99299"/>
            <a:ext cx="534941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4000" dirty="0">
                <a:latin typeface="Modern Love Caps" panose="04070805081001020A01" pitchFamily="82" charset="0"/>
              </a:rPr>
              <a:t>Islam beliefs, teachings and practices</a:t>
            </a:r>
            <a:endParaRPr lang="en-GB" sz="4800" dirty="0">
              <a:latin typeface="Modern Love" panose="04090805081005020601" pitchFamily="82" charset="0"/>
            </a:endParaRPr>
          </a:p>
        </p:txBody>
      </p:sp>
      <p:sp>
        <p:nvSpPr>
          <p:cNvPr id="6" name="Cloud Callout 7">
            <a:extLst>
              <a:ext uri="{FF2B5EF4-FFF2-40B4-BE49-F238E27FC236}">
                <a16:creationId xmlns:a16="http://schemas.microsoft.com/office/drawing/2014/main" id="{E7AAED53-F2F6-464C-044B-E7697F5B7384}"/>
              </a:ext>
            </a:extLst>
          </p:cNvPr>
          <p:cNvSpPr/>
          <p:nvPr/>
        </p:nvSpPr>
        <p:spPr>
          <a:xfrm>
            <a:off x="932916" y="2348538"/>
            <a:ext cx="4286784" cy="2413961"/>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What do Muslims belief and how is it similar to Christianity?</a:t>
            </a:r>
          </a:p>
        </p:txBody>
      </p:sp>
      <p:sp>
        <p:nvSpPr>
          <p:cNvPr id="7" name="Cloud Callout 7">
            <a:extLst>
              <a:ext uri="{FF2B5EF4-FFF2-40B4-BE49-F238E27FC236}">
                <a16:creationId xmlns:a16="http://schemas.microsoft.com/office/drawing/2014/main" id="{2409CB5A-3953-12C2-C460-49BD9E055ACA}"/>
              </a:ext>
            </a:extLst>
          </p:cNvPr>
          <p:cNvSpPr/>
          <p:nvPr/>
        </p:nvSpPr>
        <p:spPr>
          <a:xfrm>
            <a:off x="6895566" y="761018"/>
            <a:ext cx="4286784" cy="2413961"/>
          </a:xfrm>
          <a:prstGeom prst="cloudCallout">
            <a:avLst>
              <a:gd name="adj1" fmla="val 34028"/>
              <a:gd name="adj2" fmla="val 93819"/>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How do Muslim beliefs impact their daily life?</a:t>
            </a:r>
          </a:p>
        </p:txBody>
      </p:sp>
      <p:pic>
        <p:nvPicPr>
          <p:cNvPr id="3" name="Video 2">
            <a:hlinkClick r:id="" action="ppaction://media"/>
            <a:extLst>
              <a:ext uri="{FF2B5EF4-FFF2-40B4-BE49-F238E27FC236}">
                <a16:creationId xmlns:a16="http://schemas.microsoft.com/office/drawing/2014/main" id="{34EC1A96-2E8C-4D92-FB85-EB5197DDA4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2472143"/>
      </p:ext>
    </p:extLst>
  </p:cSld>
  <p:clrMapOvr>
    <a:masterClrMapping/>
  </p:clrMapOvr>
  <mc:AlternateContent xmlns:mc="http://schemas.openxmlformats.org/markup-compatibility/2006">
    <mc:Choice xmlns:p14="http://schemas.microsoft.com/office/powerpoint/2010/main" Requires="p14">
      <p:transition spd="slow" p14:dur="2000" advTm="95675"/>
    </mc:Choice>
    <mc:Fallback>
      <p:transition spd="slow" advTm="9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 Evangelicals Worship the Same God? | Sojourners">
            <a:extLst>
              <a:ext uri="{FF2B5EF4-FFF2-40B4-BE49-F238E27FC236}">
                <a16:creationId xmlns:a16="http://schemas.microsoft.com/office/drawing/2014/main" id="{BBF8E022-775D-0B7F-BE5A-5E4F9B84FDFF}"/>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CEDC551C-253C-F51A-97BF-2937907095BC}"/>
              </a:ext>
            </a:extLst>
          </p:cNvPr>
          <p:cNvSpPr txBox="1"/>
          <p:nvPr/>
        </p:nvSpPr>
        <p:spPr>
          <a:xfrm>
            <a:off x="142341" y="187212"/>
            <a:ext cx="534941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dirty="0">
                <a:latin typeface="Modern Love Caps" panose="04070805081001020A01" pitchFamily="82" charset="0"/>
              </a:rPr>
              <a:t>Christianity beliefs, teachings and practices</a:t>
            </a:r>
            <a:endParaRPr lang="en-GB" sz="4800" dirty="0">
              <a:latin typeface="Modern Love" panose="04090805081005020601" pitchFamily="82" charset="0"/>
            </a:endParaRPr>
          </a:p>
        </p:txBody>
      </p:sp>
      <p:sp>
        <p:nvSpPr>
          <p:cNvPr id="5" name="Cloud Callout 7">
            <a:extLst>
              <a:ext uri="{FF2B5EF4-FFF2-40B4-BE49-F238E27FC236}">
                <a16:creationId xmlns:a16="http://schemas.microsoft.com/office/drawing/2014/main" id="{84E553E6-D63A-F873-579B-E52E0E93BE22}"/>
              </a:ext>
            </a:extLst>
          </p:cNvPr>
          <p:cNvSpPr/>
          <p:nvPr/>
        </p:nvSpPr>
        <p:spPr>
          <a:xfrm>
            <a:off x="7295616" y="3177213"/>
            <a:ext cx="4286784" cy="2413961"/>
          </a:xfrm>
          <a:prstGeom prst="cloudCallout">
            <a:avLst>
              <a:gd name="adj1" fmla="val -67515"/>
              <a:gd name="adj2" fmla="val -65986"/>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How diverse are Christian beliefs?</a:t>
            </a:r>
          </a:p>
        </p:txBody>
      </p:sp>
      <p:sp>
        <p:nvSpPr>
          <p:cNvPr id="7" name="Cloud Callout 7">
            <a:extLst>
              <a:ext uri="{FF2B5EF4-FFF2-40B4-BE49-F238E27FC236}">
                <a16:creationId xmlns:a16="http://schemas.microsoft.com/office/drawing/2014/main" id="{E92644B6-08D7-3D88-E2E0-485238F2E4DF}"/>
              </a:ext>
            </a:extLst>
          </p:cNvPr>
          <p:cNvSpPr/>
          <p:nvPr/>
        </p:nvSpPr>
        <p:spPr>
          <a:xfrm>
            <a:off x="294741" y="2933388"/>
            <a:ext cx="4286784" cy="2413961"/>
          </a:xfrm>
          <a:prstGeom prst="cloudCallout">
            <a:avLst>
              <a:gd name="adj1" fmla="val 34028"/>
              <a:gd name="adj2" fmla="val 93819"/>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How do Christian beliefs impact their daily life?</a:t>
            </a:r>
          </a:p>
        </p:txBody>
      </p:sp>
      <p:pic>
        <p:nvPicPr>
          <p:cNvPr id="3" name="Video 2">
            <a:hlinkClick r:id="" action="ppaction://media"/>
            <a:extLst>
              <a:ext uri="{FF2B5EF4-FFF2-40B4-BE49-F238E27FC236}">
                <a16:creationId xmlns:a16="http://schemas.microsoft.com/office/drawing/2014/main" id="{AE0D0DBF-90D0-BD61-E757-52A9A774DE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1549587"/>
      </p:ext>
    </p:extLst>
  </p:cSld>
  <p:clrMapOvr>
    <a:masterClrMapping/>
  </p:clrMapOvr>
  <mc:AlternateContent xmlns:mc="http://schemas.openxmlformats.org/markup-compatibility/2006">
    <mc:Choice xmlns:p14="http://schemas.microsoft.com/office/powerpoint/2010/main" Requires="p14">
      <p:transition spd="slow" p14:dur="2000" advTm="71025"/>
    </mc:Choice>
    <mc:Fallback>
      <p:transition spd="slow" advTm="71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Vector | Big group of diverse people joined with happiness.  selection of old, coloured, disabled and different persons. social diversity,  relationship, human resorces, large family group.">
            <a:extLst>
              <a:ext uri="{FF2B5EF4-FFF2-40B4-BE49-F238E27FC236}">
                <a16:creationId xmlns:a16="http://schemas.microsoft.com/office/drawing/2014/main" id="{979F1207-E1AB-844C-5EDA-7529A0D38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65187"/>
            <a:ext cx="12192000" cy="5992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B1D9377C-6AB6-F1D1-5771-008ED50519F3}"/>
              </a:ext>
            </a:extLst>
          </p:cNvPr>
          <p:cNvSpPr txBox="1"/>
          <p:nvPr/>
        </p:nvSpPr>
        <p:spPr>
          <a:xfrm>
            <a:off x="142341" y="187212"/>
            <a:ext cx="534941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dirty="0">
                <a:latin typeface="Modern Love Caps" panose="04070805081001020A01" pitchFamily="82" charset="0"/>
              </a:rPr>
              <a:t>Relationships and families </a:t>
            </a:r>
            <a:endParaRPr lang="en-GB" sz="4800" dirty="0">
              <a:latin typeface="Modern Love" panose="04090805081005020601" pitchFamily="82" charset="0"/>
            </a:endParaRPr>
          </a:p>
        </p:txBody>
      </p:sp>
      <p:sp>
        <p:nvSpPr>
          <p:cNvPr id="7" name="TextBox 6">
            <a:extLst>
              <a:ext uri="{FF2B5EF4-FFF2-40B4-BE49-F238E27FC236}">
                <a16:creationId xmlns:a16="http://schemas.microsoft.com/office/drawing/2014/main" id="{AAA2F5B0-B672-4BB2-E06E-A0E26A07DE50}"/>
              </a:ext>
            </a:extLst>
          </p:cNvPr>
          <p:cNvSpPr txBox="1"/>
          <p:nvPr/>
        </p:nvSpPr>
        <p:spPr>
          <a:xfrm>
            <a:off x="3999966" y="265022"/>
            <a:ext cx="8083086" cy="1200329"/>
          </a:xfrm>
          <a:prstGeom prst="rect">
            <a:avLst/>
          </a:prstGeom>
          <a:noFill/>
        </p:spPr>
        <p:txBody>
          <a:bodyPr wrap="square">
            <a:spAutoFit/>
          </a:bodyPr>
          <a:lstStyle/>
          <a:p>
            <a:r>
              <a:rPr lang="en-GB" dirty="0"/>
              <a:t> Human sexuality; Sexual relationships before and outside of marriage; Contraception and family planning; The nature and purpose of marriage; Polygamy; Same sex marriage and cohabitation; Divorce and remarriage; The nature and purpose of families; Roles of men and women; Gender equality and prejudice</a:t>
            </a:r>
          </a:p>
        </p:txBody>
      </p:sp>
      <p:pic>
        <p:nvPicPr>
          <p:cNvPr id="3" name="Video 2">
            <a:hlinkClick r:id="" action="ppaction://media"/>
            <a:extLst>
              <a:ext uri="{FF2B5EF4-FFF2-40B4-BE49-F238E27FC236}">
                <a16:creationId xmlns:a16="http://schemas.microsoft.com/office/drawing/2014/main" id="{56B2BBB8-A3F9-ED77-B903-D4C8F37A73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9668870"/>
      </p:ext>
    </p:extLst>
  </p:cSld>
  <p:clrMapOvr>
    <a:masterClrMapping/>
  </p:clrMapOvr>
  <mc:AlternateContent xmlns:mc="http://schemas.openxmlformats.org/markup-compatibility/2006">
    <mc:Choice xmlns:p14="http://schemas.microsoft.com/office/powerpoint/2010/main" Requires="p14">
      <p:transition spd="slow" p14:dur="2000" advTm="56039"/>
    </mc:Choice>
    <mc:Fallback>
      <p:transition spd="slow" advTm="5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fe Without Religion | The Human Front">
            <a:extLst>
              <a:ext uri="{FF2B5EF4-FFF2-40B4-BE49-F238E27FC236}">
                <a16:creationId xmlns:a16="http://schemas.microsoft.com/office/drawing/2014/main" id="{1A2A0CB4-0A61-7465-4344-65837CA11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24125"/>
            <a:ext cx="12192000" cy="4333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B414C771-2BCE-633B-29C9-B2BA2115C485}"/>
              </a:ext>
            </a:extLst>
          </p:cNvPr>
          <p:cNvSpPr txBox="1"/>
          <p:nvPr/>
        </p:nvSpPr>
        <p:spPr>
          <a:xfrm>
            <a:off x="108948" y="711087"/>
            <a:ext cx="534941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dirty="0">
                <a:latin typeface="Modern Love Caps" panose="04070805081001020A01" pitchFamily="82" charset="0"/>
              </a:rPr>
              <a:t>Religion and life</a:t>
            </a:r>
            <a:endParaRPr lang="en-GB" sz="4800" dirty="0">
              <a:latin typeface="Modern Love" panose="04090805081005020601" pitchFamily="82" charset="0"/>
            </a:endParaRPr>
          </a:p>
        </p:txBody>
      </p:sp>
      <p:sp>
        <p:nvSpPr>
          <p:cNvPr id="5" name="TextBox 4">
            <a:extLst>
              <a:ext uri="{FF2B5EF4-FFF2-40B4-BE49-F238E27FC236}">
                <a16:creationId xmlns:a16="http://schemas.microsoft.com/office/drawing/2014/main" id="{32C21EB0-03D2-1126-C842-D937A8AB9FC8}"/>
              </a:ext>
            </a:extLst>
          </p:cNvPr>
          <p:cNvSpPr txBox="1"/>
          <p:nvPr/>
        </p:nvSpPr>
        <p:spPr>
          <a:xfrm>
            <a:off x="3999966" y="265022"/>
            <a:ext cx="8083086" cy="1815882"/>
          </a:xfrm>
          <a:prstGeom prst="rect">
            <a:avLst/>
          </a:prstGeom>
          <a:noFill/>
        </p:spPr>
        <p:txBody>
          <a:bodyPr wrap="square">
            <a:spAutoFit/>
          </a:bodyPr>
          <a:lstStyle/>
          <a:p>
            <a:r>
              <a:rPr lang="en-GB" sz="2800" dirty="0"/>
              <a:t>Origins of the universe;  The value of the world; Environmentalism and stewardship;  Use and abuse of animals; Origins of human life; Sanctity of human life; Abortion; Euthanasia; Is there life after death?</a:t>
            </a:r>
          </a:p>
        </p:txBody>
      </p:sp>
      <p:pic>
        <p:nvPicPr>
          <p:cNvPr id="3" name="Video 2">
            <a:hlinkClick r:id="" action="ppaction://media"/>
            <a:extLst>
              <a:ext uri="{FF2B5EF4-FFF2-40B4-BE49-F238E27FC236}">
                <a16:creationId xmlns:a16="http://schemas.microsoft.com/office/drawing/2014/main" id="{2A13F328-E524-F60F-ED5A-FE8ED194F65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4180470"/>
      </p:ext>
    </p:extLst>
  </p:cSld>
  <p:clrMapOvr>
    <a:masterClrMapping/>
  </p:clrMapOvr>
  <mc:AlternateContent xmlns:mc="http://schemas.openxmlformats.org/markup-compatibility/2006">
    <mc:Choice xmlns:p14="http://schemas.microsoft.com/office/powerpoint/2010/main" Requires="p14">
      <p:transition spd="slow" p14:dur="2000" advTm="50662"/>
    </mc:Choice>
    <mc:Fallback>
      <p:transition spd="slow" advTm="5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etition · Religious conflict: A threat to one's beliefs is a threat to  one's very being · Change.org">
            <a:extLst>
              <a:ext uri="{FF2B5EF4-FFF2-40B4-BE49-F238E27FC236}">
                <a16:creationId xmlns:a16="http://schemas.microsoft.com/office/drawing/2014/main" id="{C6DCFC00-0244-E890-C458-D6A4E61D5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7174"/>
            <a:ext cx="12192000" cy="4560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0C74505B-EF12-3499-B2F9-3E72C0A8F563}"/>
              </a:ext>
            </a:extLst>
          </p:cNvPr>
          <p:cNvSpPr txBox="1"/>
          <p:nvPr/>
        </p:nvSpPr>
        <p:spPr>
          <a:xfrm>
            <a:off x="147048" y="291987"/>
            <a:ext cx="534941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dirty="0">
                <a:latin typeface="Modern Love Caps" panose="04070805081001020A01" pitchFamily="82" charset="0"/>
              </a:rPr>
              <a:t>Religion, peace and conflict </a:t>
            </a:r>
            <a:endParaRPr lang="en-GB" sz="4800" dirty="0">
              <a:latin typeface="Modern Love" panose="04090805081005020601" pitchFamily="82" charset="0"/>
            </a:endParaRPr>
          </a:p>
        </p:txBody>
      </p:sp>
      <p:sp>
        <p:nvSpPr>
          <p:cNvPr id="6" name="TextBox 5">
            <a:extLst>
              <a:ext uri="{FF2B5EF4-FFF2-40B4-BE49-F238E27FC236}">
                <a16:creationId xmlns:a16="http://schemas.microsoft.com/office/drawing/2014/main" id="{BC42C56E-19A2-31FC-DD81-3256C1D5E917}"/>
              </a:ext>
            </a:extLst>
          </p:cNvPr>
          <p:cNvSpPr txBox="1"/>
          <p:nvPr/>
        </p:nvSpPr>
        <p:spPr>
          <a:xfrm>
            <a:off x="4883944" y="291987"/>
            <a:ext cx="7079456" cy="1323439"/>
          </a:xfrm>
          <a:prstGeom prst="rect">
            <a:avLst/>
          </a:prstGeom>
          <a:noFill/>
        </p:spPr>
        <p:txBody>
          <a:bodyPr wrap="square">
            <a:spAutoFit/>
          </a:bodyPr>
          <a:lstStyle/>
          <a:p>
            <a:r>
              <a:rPr lang="en-GB" sz="2000" dirty="0"/>
              <a:t>Peace and justice;  Forgiveness and reconciliation;  Violence and violent protest;  Terrorism;  Causes of War;  Just war theory;  Holy war;  Weapons of mass destruction;  Pacifism and </a:t>
            </a:r>
            <a:r>
              <a:rPr lang="en-GB" sz="2000" dirty="0" err="1"/>
              <a:t>peacemaking</a:t>
            </a:r>
            <a:r>
              <a:rPr lang="en-GB" sz="2000" dirty="0"/>
              <a:t>;  Victims of war</a:t>
            </a:r>
          </a:p>
        </p:txBody>
      </p:sp>
      <p:pic>
        <p:nvPicPr>
          <p:cNvPr id="3" name="Video 2">
            <a:hlinkClick r:id="" action="ppaction://media"/>
            <a:extLst>
              <a:ext uri="{FF2B5EF4-FFF2-40B4-BE49-F238E27FC236}">
                <a16:creationId xmlns:a16="http://schemas.microsoft.com/office/drawing/2014/main" id="{9169B1CB-0467-A310-20F3-8B46F3E2EF1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1930684"/>
      </p:ext>
    </p:extLst>
  </p:cSld>
  <p:clrMapOvr>
    <a:masterClrMapping/>
  </p:clrMapOvr>
  <mc:AlternateContent xmlns:mc="http://schemas.openxmlformats.org/markup-compatibility/2006">
    <mc:Choice xmlns:p14="http://schemas.microsoft.com/office/powerpoint/2010/main" Requires="p14">
      <p:transition spd="slow" p14:dur="2000" advTm="116851"/>
    </mc:Choice>
    <mc:Fallback>
      <p:transition spd="slow" advTm="11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7FB90C6206104D8D69F5EAA57AE620" ma:contentTypeVersion="18" ma:contentTypeDescription="Create a new document." ma:contentTypeScope="" ma:versionID="794fd4fe704d97d07bf224fd22a2ec11">
  <xsd:schema xmlns:xsd="http://www.w3.org/2001/XMLSchema" xmlns:xs="http://www.w3.org/2001/XMLSchema" xmlns:p="http://schemas.microsoft.com/office/2006/metadata/properties" xmlns:ns2="ff031b9d-dd33-472a-a923-39461def3e32" xmlns:ns3="eb4bfe4d-f2f8-4b7e-a344-e0af72dd41ea" targetNamespace="http://schemas.microsoft.com/office/2006/metadata/properties" ma:root="true" ma:fieldsID="05ee052d34b4e5a394cc8babe04b8976" ns2:_="" ns3:_="">
    <xsd:import namespace="ff031b9d-dd33-472a-a923-39461def3e32"/>
    <xsd:import namespace="eb4bfe4d-f2f8-4b7e-a344-e0af72dd41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031b9d-dd33-472a-a923-39461def3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1dce15-2e37-4e24-8ab6-ada8c2b8b0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4bfe4d-f2f8-4b7e-a344-e0af72dd41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2a0bd2-a56b-4bc1-8be3-bb2470ff1ed0}" ma:internalName="TaxCatchAll" ma:showField="CatchAllData" ma:web="eb4bfe4d-f2f8-4b7e-a344-e0af72dd41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031b9d-dd33-472a-a923-39461def3e32">
      <Terms xmlns="http://schemas.microsoft.com/office/infopath/2007/PartnerControls"/>
    </lcf76f155ced4ddcb4097134ff3c332f>
    <TaxCatchAll xmlns="eb4bfe4d-f2f8-4b7e-a344-e0af72dd41ea" xsi:nil="true"/>
    <SharedWithUsers xmlns="eb4bfe4d-f2f8-4b7e-a344-e0af72dd41ea">
      <UserInfo>
        <DisplayName>Mrs R White</DisplayName>
        <AccountId>13</AccountId>
        <AccountType/>
      </UserInfo>
      <UserInfo>
        <DisplayName>Miss L Adams</DisplayName>
        <AccountId>14</AccountId>
        <AccountType/>
      </UserInfo>
    </SharedWithUsers>
  </documentManagement>
</p:properties>
</file>

<file path=customXml/itemProps1.xml><?xml version="1.0" encoding="utf-8"?>
<ds:datastoreItem xmlns:ds="http://schemas.openxmlformats.org/officeDocument/2006/customXml" ds:itemID="{2090E6B3-8EC1-4D81-A937-0B20A4FEEF41}"/>
</file>

<file path=customXml/itemProps2.xml><?xml version="1.0" encoding="utf-8"?>
<ds:datastoreItem xmlns:ds="http://schemas.openxmlformats.org/officeDocument/2006/customXml" ds:itemID="{999D7AF4-F526-4A0C-B080-9263C4F319C6}">
  <ds:schemaRefs>
    <ds:schemaRef ds:uri="http://schemas.microsoft.com/sharepoint/v3/contenttype/forms"/>
  </ds:schemaRefs>
</ds:datastoreItem>
</file>

<file path=customXml/itemProps3.xml><?xml version="1.0" encoding="utf-8"?>
<ds:datastoreItem xmlns:ds="http://schemas.openxmlformats.org/officeDocument/2006/customXml" ds:itemID="{24C18F2B-D6F0-4539-9D55-AFD62DB5DD8E}">
  <ds:schemaRefs>
    <ds:schemaRef ds:uri="http://purl.org/dc/elements/1.1/"/>
    <ds:schemaRef ds:uri="http://schemas.microsoft.com/office/2006/metadata/properties"/>
    <ds:schemaRef ds:uri="f3f36ffa-08df-4cb0-8f15-e9e74bd674f3"/>
    <ds:schemaRef ds:uri="http://purl.org/dc/terms/"/>
    <ds:schemaRef ds:uri="http://schemas.openxmlformats.org/package/2006/metadata/core-properties"/>
    <ds:schemaRef ds:uri="977080ae-9591-45ed-8d62-0aab4e80d5f4"/>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49</TotalTime>
  <Words>564</Words>
  <Application>Microsoft Office PowerPoint</Application>
  <PresentationFormat>Widescreen</PresentationFormat>
  <Paragraphs>69</Paragraphs>
  <Slides>10</Slides>
  <Notes>3</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Arial,Sans-Serif</vt:lpstr>
      <vt:lpstr>Calibri</vt:lpstr>
      <vt:lpstr>Calibri Light</vt:lpstr>
      <vt:lpstr>Modern Love</vt:lpstr>
      <vt:lpstr>Modern Love Caps</vt:lpstr>
      <vt:lpstr>Source Sans Pro</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Laura</cp:lastModifiedBy>
  <cp:revision>3</cp:revision>
  <dcterms:created xsi:type="dcterms:W3CDTF">2013-07-15T20:26:40Z</dcterms:created>
  <dcterms:modified xsi:type="dcterms:W3CDTF">2024-02-14T12:12:22Z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0x010100D6C9E70EBDF1824AA210F4F1315ADA00</vt:lpwstr>
  </property>
  <property fmtid="{D5CDD505-2E9C-101B-9397-08002B2CF9AE}" pid="3" name="MediaServiceImageTags">
    <vt:lpwstr/>
  </property>
</Properties>
</file>