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398" r:id="rId5"/>
    <p:sldId id="373" r:id="rId6"/>
    <p:sldId id="260" r:id="rId7"/>
    <p:sldId id="368" r:id="rId8"/>
    <p:sldId id="372" r:id="rId9"/>
    <p:sldId id="399" r:id="rId10"/>
    <p:sldId id="400" r:id="rId11"/>
    <p:sldId id="401" r:id="rId12"/>
    <p:sldId id="402" r:id="rId13"/>
    <p:sldId id="259" r:id="rId1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8D81A9-0EED-4BFD-A20F-A04AAFCDD1C6}" v="7" dt="2024-02-14T11:54:36.2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snapToGrid="0">
      <p:cViewPr varScale="1">
        <p:scale>
          <a:sx n="67" d="100"/>
          <a:sy n="67" d="100"/>
        </p:scale>
        <p:origin x="6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 L Adams" userId="fb12b3b0-9a64-4c6a-8f2f-72e221da444b" providerId="ADAL" clId="{D9BF811B-6EAD-4879-AD1A-EBEB4AA82A85}"/>
    <pc:docChg chg="undo custSel addSld delSld modSld">
      <pc:chgData name="Miss L Adams" userId="fb12b3b0-9a64-4c6a-8f2f-72e221da444b" providerId="ADAL" clId="{D9BF811B-6EAD-4879-AD1A-EBEB4AA82A85}" dt="2023-09-17T14:01:02.560" v="2369" actId="1076"/>
      <pc:docMkLst>
        <pc:docMk/>
      </pc:docMkLst>
      <pc:sldChg chg="del">
        <pc:chgData name="Miss L Adams" userId="fb12b3b0-9a64-4c6a-8f2f-72e221da444b" providerId="ADAL" clId="{D9BF811B-6EAD-4879-AD1A-EBEB4AA82A85}" dt="2023-09-15T10:01:03.835" v="144" actId="47"/>
        <pc:sldMkLst>
          <pc:docMk/>
          <pc:sldMk cId="109857222" sldId="256"/>
        </pc:sldMkLst>
      </pc:sldChg>
      <pc:sldChg chg="delSp modSp add mod modNotesTx">
        <pc:chgData name="Miss L Adams" userId="fb12b3b0-9a64-4c6a-8f2f-72e221da444b" providerId="ADAL" clId="{D9BF811B-6EAD-4879-AD1A-EBEB4AA82A85}" dt="2023-09-17T14:01:02.560" v="2369" actId="1076"/>
        <pc:sldMkLst>
          <pc:docMk/>
          <pc:sldMk cId="854832763" sldId="259"/>
        </pc:sldMkLst>
        <pc:spChg chg="del">
          <ac:chgData name="Miss L Adams" userId="fb12b3b0-9a64-4c6a-8f2f-72e221da444b" providerId="ADAL" clId="{D9BF811B-6EAD-4879-AD1A-EBEB4AA82A85}" dt="2023-09-17T13:43:49.676" v="2342" actId="478"/>
          <ac:spMkLst>
            <pc:docMk/>
            <pc:sldMk cId="854832763" sldId="259"/>
            <ac:spMk id="2" creationId="{141389D1-0CD4-4675-9FA0-8D3E2474EC69}"/>
          </ac:spMkLst>
        </pc:spChg>
        <pc:spChg chg="mod">
          <ac:chgData name="Miss L Adams" userId="fb12b3b0-9a64-4c6a-8f2f-72e221da444b" providerId="ADAL" clId="{D9BF811B-6EAD-4879-AD1A-EBEB4AA82A85}" dt="2023-09-17T14:01:02.560" v="2369" actId="1076"/>
          <ac:spMkLst>
            <pc:docMk/>
            <pc:sldMk cId="854832763" sldId="259"/>
            <ac:spMk id="3" creationId="{CDEF323A-5598-B58A-84F5-17BF91FA7027}"/>
          </ac:spMkLst>
        </pc:spChg>
        <pc:spChg chg="mod">
          <ac:chgData name="Miss L Adams" userId="fb12b3b0-9a64-4c6a-8f2f-72e221da444b" providerId="ADAL" clId="{D9BF811B-6EAD-4879-AD1A-EBEB4AA82A85}" dt="2023-09-17T14:00:50.156" v="2358" actId="14100"/>
          <ac:spMkLst>
            <pc:docMk/>
            <pc:sldMk cId="854832763" sldId="259"/>
            <ac:spMk id="4" creationId="{F0227527-7F07-4BCF-A364-EB47D12D10C9}"/>
          </ac:spMkLst>
        </pc:spChg>
        <pc:spChg chg="mod">
          <ac:chgData name="Miss L Adams" userId="fb12b3b0-9a64-4c6a-8f2f-72e221da444b" providerId="ADAL" clId="{D9BF811B-6EAD-4879-AD1A-EBEB4AA82A85}" dt="2023-09-17T14:00:58.707" v="2368" actId="1035"/>
          <ac:spMkLst>
            <pc:docMk/>
            <pc:sldMk cId="854832763" sldId="259"/>
            <ac:spMk id="6" creationId="{AB8C46A5-2429-4E79-B212-3E9180602B70}"/>
          </ac:spMkLst>
        </pc:spChg>
        <pc:picChg chg="del">
          <ac:chgData name="Miss L Adams" userId="fb12b3b0-9a64-4c6a-8f2f-72e221da444b" providerId="ADAL" clId="{D9BF811B-6EAD-4879-AD1A-EBEB4AA82A85}" dt="2023-09-17T13:43:46.151" v="2341" actId="478"/>
          <ac:picMkLst>
            <pc:docMk/>
            <pc:sldMk cId="854832763" sldId="259"/>
            <ac:picMk id="5" creationId="{BF104542-53D3-2A03-1B32-AFE156410DFB}"/>
          </ac:picMkLst>
        </pc:picChg>
        <pc:picChg chg="del">
          <ac:chgData name="Miss L Adams" userId="fb12b3b0-9a64-4c6a-8f2f-72e221da444b" providerId="ADAL" clId="{D9BF811B-6EAD-4879-AD1A-EBEB4AA82A85}" dt="2023-09-17T13:43:55.832" v="2345" actId="478"/>
          <ac:picMkLst>
            <pc:docMk/>
            <pc:sldMk cId="854832763" sldId="259"/>
            <ac:picMk id="17" creationId="{68EC5186-5269-4BF0-9CA3-BF6FB62DC8C2}"/>
          </ac:picMkLst>
        </pc:picChg>
      </pc:sldChg>
      <pc:sldChg chg="addSp delSp modSp add mod">
        <pc:chgData name="Miss L Adams" userId="fb12b3b0-9a64-4c6a-8f2f-72e221da444b" providerId="ADAL" clId="{D9BF811B-6EAD-4879-AD1A-EBEB4AA82A85}" dt="2023-09-15T10:11:01.846" v="997" actId="14100"/>
        <pc:sldMkLst>
          <pc:docMk/>
          <pc:sldMk cId="1395895534" sldId="260"/>
        </pc:sldMkLst>
        <pc:spChg chg="add mod">
          <ac:chgData name="Miss L Adams" userId="fb12b3b0-9a64-4c6a-8f2f-72e221da444b" providerId="ADAL" clId="{D9BF811B-6EAD-4879-AD1A-EBEB4AA82A85}" dt="2023-09-15T10:09:35.564" v="738" actId="1076"/>
          <ac:spMkLst>
            <pc:docMk/>
            <pc:sldMk cId="1395895534" sldId="260"/>
            <ac:spMk id="3" creationId="{9FE1EA5A-57E6-DE6E-3093-345261300B89}"/>
          </ac:spMkLst>
        </pc:spChg>
        <pc:spChg chg="mod">
          <ac:chgData name="Miss L Adams" userId="fb12b3b0-9a64-4c6a-8f2f-72e221da444b" providerId="ADAL" clId="{D9BF811B-6EAD-4879-AD1A-EBEB4AA82A85}" dt="2023-09-15T10:08:02.403" v="618" actId="255"/>
          <ac:spMkLst>
            <pc:docMk/>
            <pc:sldMk cId="1395895534" sldId="260"/>
            <ac:spMk id="6" creationId="{D8A113FA-AF6E-4F33-8AC2-A430CB19F156}"/>
          </ac:spMkLst>
        </pc:spChg>
        <pc:spChg chg="add mod">
          <ac:chgData name="Miss L Adams" userId="fb12b3b0-9a64-4c6a-8f2f-72e221da444b" providerId="ADAL" clId="{D9BF811B-6EAD-4879-AD1A-EBEB4AA82A85}" dt="2023-09-15T10:10:11.644" v="747" actId="1076"/>
          <ac:spMkLst>
            <pc:docMk/>
            <pc:sldMk cId="1395895534" sldId="260"/>
            <ac:spMk id="8" creationId="{400A903E-80FB-BC3E-64CD-CE9D08848159}"/>
          </ac:spMkLst>
        </pc:spChg>
        <pc:spChg chg="add del">
          <ac:chgData name="Miss L Adams" userId="fb12b3b0-9a64-4c6a-8f2f-72e221da444b" providerId="ADAL" clId="{D9BF811B-6EAD-4879-AD1A-EBEB4AA82A85}" dt="2023-09-15T10:09:41.517" v="741" actId="478"/>
          <ac:spMkLst>
            <pc:docMk/>
            <pc:sldMk cId="1395895534" sldId="260"/>
            <ac:spMk id="10" creationId="{7AD341BD-D29C-6F08-4BC3-FD84B7E459E9}"/>
          </ac:spMkLst>
        </pc:spChg>
        <pc:spChg chg="add mod">
          <ac:chgData name="Miss L Adams" userId="fb12b3b0-9a64-4c6a-8f2f-72e221da444b" providerId="ADAL" clId="{D9BF811B-6EAD-4879-AD1A-EBEB4AA82A85}" dt="2023-09-15T10:11:01.846" v="997" actId="14100"/>
          <ac:spMkLst>
            <pc:docMk/>
            <pc:sldMk cId="1395895534" sldId="260"/>
            <ac:spMk id="13" creationId="{286D1F1A-4453-67B1-5406-1FB3BA6CC718}"/>
          </ac:spMkLst>
        </pc:spChg>
        <pc:picChg chg="del">
          <ac:chgData name="Miss L Adams" userId="fb12b3b0-9a64-4c6a-8f2f-72e221da444b" providerId="ADAL" clId="{D9BF811B-6EAD-4879-AD1A-EBEB4AA82A85}" dt="2023-09-15T10:06:55.017" v="536" actId="478"/>
          <ac:picMkLst>
            <pc:docMk/>
            <pc:sldMk cId="1395895534" sldId="260"/>
            <ac:picMk id="5" creationId="{F44B0896-8707-429B-95F8-4FAA9CE9BB31}"/>
          </ac:picMkLst>
        </pc:picChg>
        <pc:picChg chg="add mod">
          <ac:chgData name="Miss L Adams" userId="fb12b3b0-9a64-4c6a-8f2f-72e221da444b" providerId="ADAL" clId="{D9BF811B-6EAD-4879-AD1A-EBEB4AA82A85}" dt="2023-09-15T10:10:13.011" v="748" actId="14100"/>
          <ac:picMkLst>
            <pc:docMk/>
            <pc:sldMk cId="1395895534" sldId="260"/>
            <ac:picMk id="12" creationId="{F9498CE1-9788-250D-3DE5-53DCE56C1532}"/>
          </ac:picMkLst>
        </pc:picChg>
        <pc:picChg chg="del mod">
          <ac:chgData name="Miss L Adams" userId="fb12b3b0-9a64-4c6a-8f2f-72e221da444b" providerId="ADAL" clId="{D9BF811B-6EAD-4879-AD1A-EBEB4AA82A85}" dt="2023-09-15T10:06:51.754" v="535" actId="478"/>
          <ac:picMkLst>
            <pc:docMk/>
            <pc:sldMk cId="1395895534" sldId="260"/>
            <ac:picMk id="17" creationId="{6715C6F5-20C7-65A6-35A3-C9EC2CB977B4}"/>
          </ac:picMkLst>
        </pc:picChg>
      </pc:sldChg>
      <pc:sldChg chg="addSp delSp modSp add mod">
        <pc:chgData name="Miss L Adams" userId="fb12b3b0-9a64-4c6a-8f2f-72e221da444b" providerId="ADAL" clId="{D9BF811B-6EAD-4879-AD1A-EBEB4AA82A85}" dt="2023-09-15T10:15:16.356" v="1127" actId="1076"/>
        <pc:sldMkLst>
          <pc:docMk/>
          <pc:sldMk cId="3281320958" sldId="368"/>
        </pc:sldMkLst>
        <pc:spChg chg="del">
          <ac:chgData name="Miss L Adams" userId="fb12b3b0-9a64-4c6a-8f2f-72e221da444b" providerId="ADAL" clId="{D9BF811B-6EAD-4879-AD1A-EBEB4AA82A85}" dt="2023-09-15T10:12:20.051" v="1000" actId="478"/>
          <ac:spMkLst>
            <pc:docMk/>
            <pc:sldMk cId="3281320958" sldId="368"/>
            <ac:spMk id="2" creationId="{141389D1-0CD4-4675-9FA0-8D3E2474EC69}"/>
          </ac:spMkLst>
        </pc:spChg>
        <pc:spChg chg="mod">
          <ac:chgData name="Miss L Adams" userId="fb12b3b0-9a64-4c6a-8f2f-72e221da444b" providerId="ADAL" clId="{D9BF811B-6EAD-4879-AD1A-EBEB4AA82A85}" dt="2023-09-15T10:13:20.948" v="1017" actId="1076"/>
          <ac:spMkLst>
            <pc:docMk/>
            <pc:sldMk cId="3281320958" sldId="368"/>
            <ac:spMk id="4" creationId="{F0227527-7F07-4BCF-A364-EB47D12D10C9}"/>
          </ac:spMkLst>
        </pc:spChg>
        <pc:spChg chg="mod">
          <ac:chgData name="Miss L Adams" userId="fb12b3b0-9a64-4c6a-8f2f-72e221da444b" providerId="ADAL" clId="{D9BF811B-6EAD-4879-AD1A-EBEB4AA82A85}" dt="2023-09-15T10:13:22.444" v="1018" actId="1076"/>
          <ac:spMkLst>
            <pc:docMk/>
            <pc:sldMk cId="3281320958" sldId="368"/>
            <ac:spMk id="6" creationId="{2FDFD8DD-035C-4B9B-982D-9375CF5DCA0A}"/>
          </ac:spMkLst>
        </pc:spChg>
        <pc:spChg chg="mod">
          <ac:chgData name="Miss L Adams" userId="fb12b3b0-9a64-4c6a-8f2f-72e221da444b" providerId="ADAL" clId="{D9BF811B-6EAD-4879-AD1A-EBEB4AA82A85}" dt="2023-09-15T10:14:33.267" v="1077" actId="5793"/>
          <ac:spMkLst>
            <pc:docMk/>
            <pc:sldMk cId="3281320958" sldId="368"/>
            <ac:spMk id="7" creationId="{0684004A-C687-4C09-932C-B490270C7AD9}"/>
          </ac:spMkLst>
        </pc:spChg>
        <pc:spChg chg="mod">
          <ac:chgData name="Miss L Adams" userId="fb12b3b0-9a64-4c6a-8f2f-72e221da444b" providerId="ADAL" clId="{D9BF811B-6EAD-4879-AD1A-EBEB4AA82A85}" dt="2023-09-15T10:13:38.702" v="1046" actId="1076"/>
          <ac:spMkLst>
            <pc:docMk/>
            <pc:sldMk cId="3281320958" sldId="368"/>
            <ac:spMk id="11" creationId="{0EDF6810-2F05-488C-909A-5973384C85F7}"/>
          </ac:spMkLst>
        </pc:spChg>
        <pc:spChg chg="mod">
          <ac:chgData name="Miss L Adams" userId="fb12b3b0-9a64-4c6a-8f2f-72e221da444b" providerId="ADAL" clId="{D9BF811B-6EAD-4879-AD1A-EBEB4AA82A85}" dt="2023-09-15T10:15:14.562" v="1126" actId="1076"/>
          <ac:spMkLst>
            <pc:docMk/>
            <pc:sldMk cId="3281320958" sldId="368"/>
            <ac:spMk id="12" creationId="{B44FE944-4A8A-8CA5-8F35-F5E321592CA6}"/>
          </ac:spMkLst>
        </pc:spChg>
        <pc:spChg chg="mod">
          <ac:chgData name="Miss L Adams" userId="fb12b3b0-9a64-4c6a-8f2f-72e221da444b" providerId="ADAL" clId="{D9BF811B-6EAD-4879-AD1A-EBEB4AA82A85}" dt="2023-09-15T10:15:16.356" v="1127" actId="1076"/>
          <ac:spMkLst>
            <pc:docMk/>
            <pc:sldMk cId="3281320958" sldId="368"/>
            <ac:spMk id="13" creationId="{C9E4CE78-08CE-6F09-61B7-FCD23585FBCC}"/>
          </ac:spMkLst>
        </pc:spChg>
        <pc:picChg chg="del">
          <ac:chgData name="Miss L Adams" userId="fb12b3b0-9a64-4c6a-8f2f-72e221da444b" providerId="ADAL" clId="{D9BF811B-6EAD-4879-AD1A-EBEB4AA82A85}" dt="2023-09-15T10:12:17.791" v="999" actId="478"/>
          <ac:picMkLst>
            <pc:docMk/>
            <pc:sldMk cId="3281320958" sldId="368"/>
            <ac:picMk id="8" creationId="{0D13F9C2-B3E7-4739-977E-C96D4E26B52E}"/>
          </ac:picMkLst>
        </pc:picChg>
        <pc:picChg chg="add mod">
          <ac:chgData name="Miss L Adams" userId="fb12b3b0-9a64-4c6a-8f2f-72e221da444b" providerId="ADAL" clId="{D9BF811B-6EAD-4879-AD1A-EBEB4AA82A85}" dt="2023-09-15T10:13:18.915" v="1016" actId="1076"/>
          <ac:picMkLst>
            <pc:docMk/>
            <pc:sldMk cId="3281320958" sldId="368"/>
            <ac:picMk id="2050" creationId="{544EFE76-897A-4559-E554-9AAE1E8171B2}"/>
          </ac:picMkLst>
        </pc:picChg>
      </pc:sldChg>
      <pc:sldChg chg="addSp delSp modSp add mod modNotesTx">
        <pc:chgData name="Miss L Adams" userId="fb12b3b0-9a64-4c6a-8f2f-72e221da444b" providerId="ADAL" clId="{D9BF811B-6EAD-4879-AD1A-EBEB4AA82A85}" dt="2023-09-17T13:31:37.839" v="1331" actId="1076"/>
        <pc:sldMkLst>
          <pc:docMk/>
          <pc:sldMk cId="3137051968" sldId="372"/>
        </pc:sldMkLst>
        <pc:spChg chg="add mod">
          <ac:chgData name="Miss L Adams" userId="fb12b3b0-9a64-4c6a-8f2f-72e221da444b" providerId="ADAL" clId="{D9BF811B-6EAD-4879-AD1A-EBEB4AA82A85}" dt="2023-09-17T13:29:35.696" v="1230" actId="1076"/>
          <ac:spMkLst>
            <pc:docMk/>
            <pc:sldMk cId="3137051968" sldId="372"/>
            <ac:spMk id="3" creationId="{877934EF-46A1-4CB0-FFF9-15219A79278F}"/>
          </ac:spMkLst>
        </pc:spChg>
        <pc:spChg chg="add mod">
          <ac:chgData name="Miss L Adams" userId="fb12b3b0-9a64-4c6a-8f2f-72e221da444b" providerId="ADAL" clId="{D9BF811B-6EAD-4879-AD1A-EBEB4AA82A85}" dt="2023-09-17T13:31:37.839" v="1331" actId="1076"/>
          <ac:spMkLst>
            <pc:docMk/>
            <pc:sldMk cId="3137051968" sldId="372"/>
            <ac:spMk id="4" creationId="{FBDE9F11-8AC6-FF7E-4FA4-0ECA4553A923}"/>
          </ac:spMkLst>
        </pc:spChg>
        <pc:spChg chg="del">
          <ac:chgData name="Miss L Adams" userId="fb12b3b0-9a64-4c6a-8f2f-72e221da444b" providerId="ADAL" clId="{D9BF811B-6EAD-4879-AD1A-EBEB4AA82A85}" dt="2023-09-15T10:01:55.979" v="149" actId="478"/>
          <ac:spMkLst>
            <pc:docMk/>
            <pc:sldMk cId="3137051968" sldId="372"/>
            <ac:spMk id="5" creationId="{00000000-0000-0000-0000-000000000000}"/>
          </ac:spMkLst>
        </pc:spChg>
        <pc:spChg chg="add del mod">
          <ac:chgData name="Miss L Adams" userId="fb12b3b0-9a64-4c6a-8f2f-72e221da444b" providerId="ADAL" clId="{D9BF811B-6EAD-4879-AD1A-EBEB4AA82A85}" dt="2023-09-15T10:01:51.836" v="147" actId="478"/>
          <ac:spMkLst>
            <pc:docMk/>
            <pc:sldMk cId="3137051968" sldId="372"/>
            <ac:spMk id="7" creationId="{BC8DBB17-6315-938C-5B04-D7DBB5B3EB15}"/>
          </ac:spMkLst>
        </pc:spChg>
        <pc:spChg chg="add del mod">
          <ac:chgData name="Miss L Adams" userId="fb12b3b0-9a64-4c6a-8f2f-72e221da444b" providerId="ADAL" clId="{D9BF811B-6EAD-4879-AD1A-EBEB4AA82A85}" dt="2023-09-15T10:01:57.934" v="150" actId="478"/>
          <ac:spMkLst>
            <pc:docMk/>
            <pc:sldMk cId="3137051968" sldId="372"/>
            <ac:spMk id="9" creationId="{BD6F00E6-36E2-C185-A196-3357E48815F4}"/>
          </ac:spMkLst>
        </pc:spChg>
        <pc:spChg chg="add mod">
          <ac:chgData name="Miss L Adams" userId="fb12b3b0-9a64-4c6a-8f2f-72e221da444b" providerId="ADAL" clId="{D9BF811B-6EAD-4879-AD1A-EBEB4AA82A85}" dt="2023-09-15T10:16:55.122" v="1185" actId="20577"/>
          <ac:spMkLst>
            <pc:docMk/>
            <pc:sldMk cId="3137051968" sldId="372"/>
            <ac:spMk id="10" creationId="{FE51EE56-482E-BA67-1ED1-60961F81427F}"/>
          </ac:spMkLst>
        </pc:spChg>
        <pc:picChg chg="del">
          <ac:chgData name="Miss L Adams" userId="fb12b3b0-9a64-4c6a-8f2f-72e221da444b" providerId="ADAL" clId="{D9BF811B-6EAD-4879-AD1A-EBEB4AA82A85}" dt="2023-09-15T10:01:49.119" v="146" actId="478"/>
          <ac:picMkLst>
            <pc:docMk/>
            <pc:sldMk cId="3137051968" sldId="372"/>
            <ac:picMk id="4" creationId="{00000000-0000-0000-0000-000000000000}"/>
          </ac:picMkLst>
        </pc:picChg>
        <pc:picChg chg="del">
          <ac:chgData name="Miss L Adams" userId="fb12b3b0-9a64-4c6a-8f2f-72e221da444b" providerId="ADAL" clId="{D9BF811B-6EAD-4879-AD1A-EBEB4AA82A85}" dt="2023-09-15T10:01:52.427" v="148" actId="478"/>
          <ac:picMkLst>
            <pc:docMk/>
            <pc:sldMk cId="3137051968" sldId="372"/>
            <ac:picMk id="6" creationId="{29A2F988-8495-F58C-9F32-9AAD4B555388}"/>
          </ac:picMkLst>
        </pc:picChg>
        <pc:picChg chg="add mod">
          <ac:chgData name="Miss L Adams" userId="fb12b3b0-9a64-4c6a-8f2f-72e221da444b" providerId="ADAL" clId="{D9BF811B-6EAD-4879-AD1A-EBEB4AA82A85}" dt="2023-09-15T10:17:00.991" v="1186"/>
          <ac:picMkLst>
            <pc:docMk/>
            <pc:sldMk cId="3137051968" sldId="372"/>
            <ac:picMk id="3074" creationId="{9953F597-A38D-A007-2EE2-C672FA5347CB}"/>
          </ac:picMkLst>
        </pc:picChg>
      </pc:sldChg>
      <pc:sldChg chg="addSp delSp modSp add mod">
        <pc:chgData name="Miss L Adams" userId="fb12b3b0-9a64-4c6a-8f2f-72e221da444b" providerId="ADAL" clId="{D9BF811B-6EAD-4879-AD1A-EBEB4AA82A85}" dt="2023-09-15T10:05:55.093" v="500"/>
        <pc:sldMkLst>
          <pc:docMk/>
          <pc:sldMk cId="213007382" sldId="373"/>
        </pc:sldMkLst>
        <pc:spChg chg="mod">
          <ac:chgData name="Miss L Adams" userId="fb12b3b0-9a64-4c6a-8f2f-72e221da444b" providerId="ADAL" clId="{D9BF811B-6EAD-4879-AD1A-EBEB4AA82A85}" dt="2023-09-15T10:05:16.975" v="475" actId="14100"/>
          <ac:spMkLst>
            <pc:docMk/>
            <pc:sldMk cId="213007382" sldId="373"/>
            <ac:spMk id="2" creationId="{97D9E8B2-AF40-4A8D-2879-BB81B362E870}"/>
          </ac:spMkLst>
        </pc:spChg>
        <pc:spChg chg="mod">
          <ac:chgData name="Miss L Adams" userId="fb12b3b0-9a64-4c6a-8f2f-72e221da444b" providerId="ADAL" clId="{D9BF811B-6EAD-4879-AD1A-EBEB4AA82A85}" dt="2023-09-15T10:03:03.795" v="247" actId="20577"/>
          <ac:spMkLst>
            <pc:docMk/>
            <pc:sldMk cId="213007382" sldId="373"/>
            <ac:spMk id="5" creationId="{00000000-0000-0000-0000-000000000000}"/>
          </ac:spMkLst>
        </pc:spChg>
        <pc:spChg chg="mod">
          <ac:chgData name="Miss L Adams" userId="fb12b3b0-9a64-4c6a-8f2f-72e221da444b" providerId="ADAL" clId="{D9BF811B-6EAD-4879-AD1A-EBEB4AA82A85}" dt="2023-09-15T10:02:49.927" v="185" actId="20577"/>
          <ac:spMkLst>
            <pc:docMk/>
            <pc:sldMk cId="213007382" sldId="373"/>
            <ac:spMk id="6" creationId="{00000000-0000-0000-0000-000000000000}"/>
          </ac:spMkLst>
        </pc:spChg>
        <pc:spChg chg="del">
          <ac:chgData name="Miss L Adams" userId="fb12b3b0-9a64-4c6a-8f2f-72e221da444b" providerId="ADAL" clId="{D9BF811B-6EAD-4879-AD1A-EBEB4AA82A85}" dt="2023-09-15T10:03:45.534" v="372" actId="478"/>
          <ac:spMkLst>
            <pc:docMk/>
            <pc:sldMk cId="213007382" sldId="373"/>
            <ac:spMk id="7" creationId="{00000000-0000-0000-0000-000000000000}"/>
          </ac:spMkLst>
        </pc:spChg>
        <pc:spChg chg="mod">
          <ac:chgData name="Miss L Adams" userId="fb12b3b0-9a64-4c6a-8f2f-72e221da444b" providerId="ADAL" clId="{D9BF811B-6EAD-4879-AD1A-EBEB4AA82A85}" dt="2023-09-15T10:03:51.942" v="376" actId="20577"/>
          <ac:spMkLst>
            <pc:docMk/>
            <pc:sldMk cId="213007382" sldId="373"/>
            <ac:spMk id="9" creationId="{00000000-0000-0000-0000-000000000000}"/>
          </ac:spMkLst>
        </pc:spChg>
        <pc:spChg chg="mod">
          <ac:chgData name="Miss L Adams" userId="fb12b3b0-9a64-4c6a-8f2f-72e221da444b" providerId="ADAL" clId="{D9BF811B-6EAD-4879-AD1A-EBEB4AA82A85}" dt="2023-09-15T10:04:13.068" v="380" actId="1076"/>
          <ac:spMkLst>
            <pc:docMk/>
            <pc:sldMk cId="213007382" sldId="373"/>
            <ac:spMk id="10" creationId="{00000000-0000-0000-0000-000000000000}"/>
          </ac:spMkLst>
        </pc:spChg>
        <pc:spChg chg="mod">
          <ac:chgData name="Miss L Adams" userId="fb12b3b0-9a64-4c6a-8f2f-72e221da444b" providerId="ADAL" clId="{D9BF811B-6EAD-4879-AD1A-EBEB4AA82A85}" dt="2023-09-15T10:03:21.299" v="313" actId="1076"/>
          <ac:spMkLst>
            <pc:docMk/>
            <pc:sldMk cId="213007382" sldId="373"/>
            <ac:spMk id="11" creationId="{00000000-0000-0000-0000-000000000000}"/>
          </ac:spMkLst>
        </pc:spChg>
        <pc:spChg chg="mod">
          <ac:chgData name="Miss L Adams" userId="fb12b3b0-9a64-4c6a-8f2f-72e221da444b" providerId="ADAL" clId="{D9BF811B-6EAD-4879-AD1A-EBEB4AA82A85}" dt="2023-09-15T10:02:59.588" v="238" actId="20577"/>
          <ac:spMkLst>
            <pc:docMk/>
            <pc:sldMk cId="213007382" sldId="373"/>
            <ac:spMk id="13" creationId="{00000000-0000-0000-0000-000000000000}"/>
          </ac:spMkLst>
        </pc:spChg>
        <pc:spChg chg="mod">
          <ac:chgData name="Miss L Adams" userId="fb12b3b0-9a64-4c6a-8f2f-72e221da444b" providerId="ADAL" clId="{D9BF811B-6EAD-4879-AD1A-EBEB4AA82A85}" dt="2023-09-15T10:04:17.373" v="381" actId="108"/>
          <ac:spMkLst>
            <pc:docMk/>
            <pc:sldMk cId="213007382" sldId="373"/>
            <ac:spMk id="14" creationId="{00000000-0000-0000-0000-000000000000}"/>
          </ac:spMkLst>
        </pc:spChg>
        <pc:spChg chg="del">
          <ac:chgData name="Miss L Adams" userId="fb12b3b0-9a64-4c6a-8f2f-72e221da444b" providerId="ADAL" clId="{D9BF811B-6EAD-4879-AD1A-EBEB4AA82A85}" dt="2023-09-15T10:03:46.596" v="373" actId="478"/>
          <ac:spMkLst>
            <pc:docMk/>
            <pc:sldMk cId="213007382" sldId="373"/>
            <ac:spMk id="16" creationId="{00000000-0000-0000-0000-000000000000}"/>
          </ac:spMkLst>
        </pc:spChg>
        <pc:spChg chg="del">
          <ac:chgData name="Miss L Adams" userId="fb12b3b0-9a64-4c6a-8f2f-72e221da444b" providerId="ADAL" clId="{D9BF811B-6EAD-4879-AD1A-EBEB4AA82A85}" dt="2023-09-15T10:03:42.820" v="370" actId="478"/>
          <ac:spMkLst>
            <pc:docMk/>
            <pc:sldMk cId="213007382" sldId="373"/>
            <ac:spMk id="17" creationId="{00000000-0000-0000-0000-000000000000}"/>
          </ac:spMkLst>
        </pc:spChg>
        <pc:spChg chg="del">
          <ac:chgData name="Miss L Adams" userId="fb12b3b0-9a64-4c6a-8f2f-72e221da444b" providerId="ADAL" clId="{D9BF811B-6EAD-4879-AD1A-EBEB4AA82A85}" dt="2023-09-15T10:03:44.020" v="371" actId="478"/>
          <ac:spMkLst>
            <pc:docMk/>
            <pc:sldMk cId="213007382" sldId="373"/>
            <ac:spMk id="18" creationId="{00000000-0000-0000-0000-000000000000}"/>
          </ac:spMkLst>
        </pc:spChg>
        <pc:spChg chg="mod">
          <ac:chgData name="Miss L Adams" userId="fb12b3b0-9a64-4c6a-8f2f-72e221da444b" providerId="ADAL" clId="{D9BF811B-6EAD-4879-AD1A-EBEB4AA82A85}" dt="2023-09-15T10:03:19.156" v="312" actId="1076"/>
          <ac:spMkLst>
            <pc:docMk/>
            <pc:sldMk cId="213007382" sldId="373"/>
            <ac:spMk id="19" creationId="{00000000-0000-0000-0000-000000000000}"/>
          </ac:spMkLst>
        </pc:spChg>
        <pc:spChg chg="mod">
          <ac:chgData name="Miss L Adams" userId="fb12b3b0-9a64-4c6a-8f2f-72e221da444b" providerId="ADAL" clId="{D9BF811B-6EAD-4879-AD1A-EBEB4AA82A85}" dt="2023-09-15T10:03:50.428" v="375" actId="1076"/>
          <ac:spMkLst>
            <pc:docMk/>
            <pc:sldMk cId="213007382" sldId="373"/>
            <ac:spMk id="21" creationId="{00000000-0000-0000-0000-000000000000}"/>
          </ac:spMkLst>
        </pc:spChg>
        <pc:spChg chg="add del mod">
          <ac:chgData name="Miss L Adams" userId="fb12b3b0-9a64-4c6a-8f2f-72e221da444b" providerId="ADAL" clId="{D9BF811B-6EAD-4879-AD1A-EBEB4AA82A85}" dt="2023-09-15T10:02:23.652" v="153" actId="478"/>
          <ac:spMkLst>
            <pc:docMk/>
            <pc:sldMk cId="213007382" sldId="373"/>
            <ac:spMk id="22" creationId="{96CAFEE3-BBD0-B822-4623-44ABB049D178}"/>
          </ac:spMkLst>
        </pc:spChg>
        <pc:spChg chg="add mod">
          <ac:chgData name="Miss L Adams" userId="fb12b3b0-9a64-4c6a-8f2f-72e221da444b" providerId="ADAL" clId="{D9BF811B-6EAD-4879-AD1A-EBEB4AA82A85}" dt="2023-09-15T10:04:30.012" v="408" actId="1076"/>
          <ac:spMkLst>
            <pc:docMk/>
            <pc:sldMk cId="213007382" sldId="373"/>
            <ac:spMk id="23" creationId="{64F6E717-5CF2-DE12-4CCC-BD46C0EE45B7}"/>
          </ac:spMkLst>
        </pc:spChg>
        <pc:spChg chg="add mod">
          <ac:chgData name="Miss L Adams" userId="fb12b3b0-9a64-4c6a-8f2f-72e221da444b" providerId="ADAL" clId="{D9BF811B-6EAD-4879-AD1A-EBEB4AA82A85}" dt="2023-09-15T10:05:25.779" v="478" actId="108"/>
          <ac:spMkLst>
            <pc:docMk/>
            <pc:sldMk cId="213007382" sldId="373"/>
            <ac:spMk id="25" creationId="{BB25D67A-C433-6E5F-A7D5-EE74917B3C46}"/>
          </ac:spMkLst>
        </pc:spChg>
        <pc:picChg chg="del">
          <ac:chgData name="Miss L Adams" userId="fb12b3b0-9a64-4c6a-8f2f-72e221da444b" providerId="ADAL" clId="{D9BF811B-6EAD-4879-AD1A-EBEB4AA82A85}" dt="2023-09-15T10:02:21.752" v="152" actId="478"/>
          <ac:picMkLst>
            <pc:docMk/>
            <pc:sldMk cId="213007382" sldId="373"/>
            <ac:picMk id="4" creationId="{00000000-0000-0000-0000-000000000000}"/>
          </ac:picMkLst>
        </pc:picChg>
        <pc:picChg chg="add del">
          <ac:chgData name="Miss L Adams" userId="fb12b3b0-9a64-4c6a-8f2f-72e221da444b" providerId="ADAL" clId="{D9BF811B-6EAD-4879-AD1A-EBEB4AA82A85}" dt="2023-09-15T10:02:31.035" v="157" actId="478"/>
          <ac:picMkLst>
            <pc:docMk/>
            <pc:sldMk cId="213007382" sldId="373"/>
            <ac:picMk id="24" creationId="{9366913D-944C-1A1E-9EF3-F5BD1A020C62}"/>
          </ac:picMkLst>
        </pc:picChg>
        <pc:picChg chg="add mod">
          <ac:chgData name="Miss L Adams" userId="fb12b3b0-9a64-4c6a-8f2f-72e221da444b" providerId="ADAL" clId="{D9BF811B-6EAD-4879-AD1A-EBEB4AA82A85}" dt="2023-09-15T10:05:55.093" v="500"/>
          <ac:picMkLst>
            <pc:docMk/>
            <pc:sldMk cId="213007382" sldId="373"/>
            <ac:picMk id="1026" creationId="{AC3557AA-BDE7-FC56-7DDB-4FC373EB3ADB}"/>
          </ac:picMkLst>
        </pc:picChg>
      </pc:sldChg>
      <pc:sldChg chg="modSp add mod">
        <pc:chgData name="Miss L Adams" userId="fb12b3b0-9a64-4c6a-8f2f-72e221da444b" providerId="ADAL" clId="{D9BF811B-6EAD-4879-AD1A-EBEB4AA82A85}" dt="2023-09-15T10:01:00.412" v="143" actId="1076"/>
        <pc:sldMkLst>
          <pc:docMk/>
          <pc:sldMk cId="4251832989" sldId="398"/>
        </pc:sldMkLst>
        <pc:spChg chg="mod">
          <ac:chgData name="Miss L Adams" userId="fb12b3b0-9a64-4c6a-8f2f-72e221da444b" providerId="ADAL" clId="{D9BF811B-6EAD-4879-AD1A-EBEB4AA82A85}" dt="2023-09-15T10:00:01.548" v="21" actId="1038"/>
          <ac:spMkLst>
            <pc:docMk/>
            <pc:sldMk cId="4251832989" sldId="398"/>
            <ac:spMk id="5" creationId="{34FDC3FD-6EB9-ADD0-1603-01077C413C07}"/>
          </ac:spMkLst>
        </pc:spChg>
        <pc:spChg chg="mod">
          <ac:chgData name="Miss L Adams" userId="fb12b3b0-9a64-4c6a-8f2f-72e221da444b" providerId="ADAL" clId="{D9BF811B-6EAD-4879-AD1A-EBEB4AA82A85}" dt="2023-09-15T10:00:27.685" v="41" actId="122"/>
          <ac:spMkLst>
            <pc:docMk/>
            <pc:sldMk cId="4251832989" sldId="398"/>
            <ac:spMk id="8" creationId="{4BD645D0-0BA7-D978-3F37-3E4F89341820}"/>
          </ac:spMkLst>
        </pc:spChg>
        <pc:spChg chg="mod">
          <ac:chgData name="Miss L Adams" userId="fb12b3b0-9a64-4c6a-8f2f-72e221da444b" providerId="ADAL" clId="{D9BF811B-6EAD-4879-AD1A-EBEB4AA82A85}" dt="2023-09-15T10:00:25.224" v="40" actId="122"/>
          <ac:spMkLst>
            <pc:docMk/>
            <pc:sldMk cId="4251832989" sldId="398"/>
            <ac:spMk id="9" creationId="{1A6FD827-2898-57CB-0BF4-43BF7DB75CFE}"/>
          </ac:spMkLst>
        </pc:spChg>
        <pc:spChg chg="mod">
          <ac:chgData name="Miss L Adams" userId="fb12b3b0-9a64-4c6a-8f2f-72e221da444b" providerId="ADAL" clId="{D9BF811B-6EAD-4879-AD1A-EBEB4AA82A85}" dt="2023-09-15T10:00:53.571" v="133" actId="1076"/>
          <ac:spMkLst>
            <pc:docMk/>
            <pc:sldMk cId="4251832989" sldId="398"/>
            <ac:spMk id="10" creationId="{5A68F035-3D3C-21BF-1B45-3668C5B9EF21}"/>
          </ac:spMkLst>
        </pc:spChg>
        <pc:spChg chg="mod">
          <ac:chgData name="Miss L Adams" userId="fb12b3b0-9a64-4c6a-8f2f-72e221da444b" providerId="ADAL" clId="{D9BF811B-6EAD-4879-AD1A-EBEB4AA82A85}" dt="2023-09-15T10:00:01.548" v="21" actId="1038"/>
          <ac:spMkLst>
            <pc:docMk/>
            <pc:sldMk cId="4251832989" sldId="398"/>
            <ac:spMk id="11" creationId="{424D6B62-D481-5BB2-A4C6-5921BD088A90}"/>
          </ac:spMkLst>
        </pc:spChg>
        <pc:spChg chg="mod">
          <ac:chgData name="Miss L Adams" userId="fb12b3b0-9a64-4c6a-8f2f-72e221da444b" providerId="ADAL" clId="{D9BF811B-6EAD-4879-AD1A-EBEB4AA82A85}" dt="2023-09-15T10:01:00.412" v="143" actId="1076"/>
          <ac:spMkLst>
            <pc:docMk/>
            <pc:sldMk cId="4251832989" sldId="398"/>
            <ac:spMk id="12" creationId="{D052AD10-A227-D3E7-BCAA-D4AB5A0942F0}"/>
          </ac:spMkLst>
        </pc:spChg>
        <pc:picChg chg="mod">
          <ac:chgData name="Miss L Adams" userId="fb12b3b0-9a64-4c6a-8f2f-72e221da444b" providerId="ADAL" clId="{D9BF811B-6EAD-4879-AD1A-EBEB4AA82A85}" dt="2023-09-15T10:00:01.548" v="21" actId="1038"/>
          <ac:picMkLst>
            <pc:docMk/>
            <pc:sldMk cId="4251832989" sldId="398"/>
            <ac:picMk id="7" creationId="{9CFA498E-BD0D-7671-AEE2-6EB0949D24B5}"/>
          </ac:picMkLst>
        </pc:picChg>
      </pc:sldChg>
      <pc:sldChg chg="addSp delSp modSp new mod">
        <pc:chgData name="Miss L Adams" userId="fb12b3b0-9a64-4c6a-8f2f-72e221da444b" providerId="ADAL" clId="{D9BF811B-6EAD-4879-AD1A-EBEB4AA82A85}" dt="2023-09-17T13:33:52.923" v="1556" actId="1076"/>
        <pc:sldMkLst>
          <pc:docMk/>
          <pc:sldMk cId="265980221" sldId="399"/>
        </pc:sldMkLst>
        <pc:spChg chg="del">
          <ac:chgData name="Miss L Adams" userId="fb12b3b0-9a64-4c6a-8f2f-72e221da444b" providerId="ADAL" clId="{D9BF811B-6EAD-4879-AD1A-EBEB4AA82A85}" dt="2023-09-17T13:31:47.684" v="1334" actId="478"/>
          <ac:spMkLst>
            <pc:docMk/>
            <pc:sldMk cId="265980221" sldId="399"/>
            <ac:spMk id="2" creationId="{9B94B510-E866-1E1C-A577-43B4A4DF5987}"/>
          </ac:spMkLst>
        </pc:spChg>
        <pc:spChg chg="del">
          <ac:chgData name="Miss L Adams" userId="fb12b3b0-9a64-4c6a-8f2f-72e221da444b" providerId="ADAL" clId="{D9BF811B-6EAD-4879-AD1A-EBEB4AA82A85}" dt="2023-09-17T13:31:45.397" v="1333" actId="478"/>
          <ac:spMkLst>
            <pc:docMk/>
            <pc:sldMk cId="265980221" sldId="399"/>
            <ac:spMk id="3" creationId="{74148780-948E-6643-821B-9A8F78B6431E}"/>
          </ac:spMkLst>
        </pc:spChg>
        <pc:spChg chg="add mod">
          <ac:chgData name="Miss L Adams" userId="fb12b3b0-9a64-4c6a-8f2f-72e221da444b" providerId="ADAL" clId="{D9BF811B-6EAD-4879-AD1A-EBEB4AA82A85}" dt="2023-09-17T13:32:58.074" v="1390" actId="1076"/>
          <ac:spMkLst>
            <pc:docMk/>
            <pc:sldMk cId="265980221" sldId="399"/>
            <ac:spMk id="4" creationId="{4A1EC238-B7FE-FC51-5B73-A86C09223A42}"/>
          </ac:spMkLst>
        </pc:spChg>
        <pc:spChg chg="add mod">
          <ac:chgData name="Miss L Adams" userId="fb12b3b0-9a64-4c6a-8f2f-72e221da444b" providerId="ADAL" clId="{D9BF811B-6EAD-4879-AD1A-EBEB4AA82A85}" dt="2023-09-17T13:33:27.965" v="1457" actId="1076"/>
          <ac:spMkLst>
            <pc:docMk/>
            <pc:sldMk cId="265980221" sldId="399"/>
            <ac:spMk id="5" creationId="{9B810524-72D7-662D-C645-7DFE49119FCE}"/>
          </ac:spMkLst>
        </pc:spChg>
        <pc:spChg chg="add mod">
          <ac:chgData name="Miss L Adams" userId="fb12b3b0-9a64-4c6a-8f2f-72e221da444b" providerId="ADAL" clId="{D9BF811B-6EAD-4879-AD1A-EBEB4AA82A85}" dt="2023-09-17T13:33:52.923" v="1556" actId="1076"/>
          <ac:spMkLst>
            <pc:docMk/>
            <pc:sldMk cId="265980221" sldId="399"/>
            <ac:spMk id="6" creationId="{A0874A3D-F007-A506-649A-310BE76D8BBC}"/>
          </ac:spMkLst>
        </pc:spChg>
        <pc:picChg chg="add mod">
          <ac:chgData name="Miss L Adams" userId="fb12b3b0-9a64-4c6a-8f2f-72e221da444b" providerId="ADAL" clId="{D9BF811B-6EAD-4879-AD1A-EBEB4AA82A85}" dt="2023-09-17T13:32:36.580" v="1339"/>
          <ac:picMkLst>
            <pc:docMk/>
            <pc:sldMk cId="265980221" sldId="399"/>
            <ac:picMk id="1026" creationId="{515E5EEB-F0F3-551A-B446-D82D1A3D9C4C}"/>
          </ac:picMkLst>
        </pc:picChg>
      </pc:sldChg>
      <pc:sldChg chg="addSp delSp modSp new mod">
        <pc:chgData name="Miss L Adams" userId="fb12b3b0-9a64-4c6a-8f2f-72e221da444b" providerId="ADAL" clId="{D9BF811B-6EAD-4879-AD1A-EBEB4AA82A85}" dt="2023-09-17T13:37:35.943" v="1830" actId="1076"/>
        <pc:sldMkLst>
          <pc:docMk/>
          <pc:sldMk cId="2513585726" sldId="400"/>
        </pc:sldMkLst>
        <pc:spChg chg="del">
          <ac:chgData name="Miss L Adams" userId="fb12b3b0-9a64-4c6a-8f2f-72e221da444b" providerId="ADAL" clId="{D9BF811B-6EAD-4879-AD1A-EBEB4AA82A85}" dt="2023-09-17T13:34:02.268" v="1558" actId="478"/>
          <ac:spMkLst>
            <pc:docMk/>
            <pc:sldMk cId="2513585726" sldId="400"/>
            <ac:spMk id="2" creationId="{C6AFFA38-CA64-773C-C528-AC026FA197AC}"/>
          </ac:spMkLst>
        </pc:spChg>
        <pc:spChg chg="del">
          <ac:chgData name="Miss L Adams" userId="fb12b3b0-9a64-4c6a-8f2f-72e221da444b" providerId="ADAL" clId="{D9BF811B-6EAD-4879-AD1A-EBEB4AA82A85}" dt="2023-09-17T13:34:03.415" v="1559" actId="478"/>
          <ac:spMkLst>
            <pc:docMk/>
            <pc:sldMk cId="2513585726" sldId="400"/>
            <ac:spMk id="3" creationId="{FC8D7DB8-A7CF-C137-DAE3-8712E56CC40E}"/>
          </ac:spMkLst>
        </pc:spChg>
        <pc:spChg chg="add mod">
          <ac:chgData name="Miss L Adams" userId="fb12b3b0-9a64-4c6a-8f2f-72e221da444b" providerId="ADAL" clId="{D9BF811B-6EAD-4879-AD1A-EBEB4AA82A85}" dt="2023-09-17T13:36:32.625" v="1616" actId="14100"/>
          <ac:spMkLst>
            <pc:docMk/>
            <pc:sldMk cId="2513585726" sldId="400"/>
            <ac:spMk id="4" creationId="{974A251D-3F6E-CE24-2284-53A3F380CE51}"/>
          </ac:spMkLst>
        </pc:spChg>
        <pc:spChg chg="add mod">
          <ac:chgData name="Miss L Adams" userId="fb12b3b0-9a64-4c6a-8f2f-72e221da444b" providerId="ADAL" clId="{D9BF811B-6EAD-4879-AD1A-EBEB4AA82A85}" dt="2023-09-17T13:37:35.943" v="1830" actId="1076"/>
          <ac:spMkLst>
            <pc:docMk/>
            <pc:sldMk cId="2513585726" sldId="400"/>
            <ac:spMk id="5" creationId="{04A2479F-1460-EB7F-E9F2-BB1D20DC2329}"/>
          </ac:spMkLst>
        </pc:spChg>
        <pc:spChg chg="add mod">
          <ac:chgData name="Miss L Adams" userId="fb12b3b0-9a64-4c6a-8f2f-72e221da444b" providerId="ADAL" clId="{D9BF811B-6EAD-4879-AD1A-EBEB4AA82A85}" dt="2023-09-17T13:37:04.193" v="1721"/>
          <ac:spMkLst>
            <pc:docMk/>
            <pc:sldMk cId="2513585726" sldId="400"/>
            <ac:spMk id="6" creationId="{8E84C28C-A33D-84AD-86D7-F20E1D21168C}"/>
          </ac:spMkLst>
        </pc:spChg>
        <pc:picChg chg="add del mod">
          <ac:chgData name="Miss L Adams" userId="fb12b3b0-9a64-4c6a-8f2f-72e221da444b" providerId="ADAL" clId="{D9BF811B-6EAD-4879-AD1A-EBEB4AA82A85}" dt="2023-09-17T13:35:07.329" v="1567" actId="478"/>
          <ac:picMkLst>
            <pc:docMk/>
            <pc:sldMk cId="2513585726" sldId="400"/>
            <ac:picMk id="2050" creationId="{4ADA7011-0B2B-7D6D-81C0-08A9D881974E}"/>
          </ac:picMkLst>
        </pc:picChg>
        <pc:picChg chg="add mod">
          <ac:chgData name="Miss L Adams" userId="fb12b3b0-9a64-4c6a-8f2f-72e221da444b" providerId="ADAL" clId="{D9BF811B-6EAD-4879-AD1A-EBEB4AA82A85}" dt="2023-09-17T13:36:25.011" v="1614"/>
          <ac:picMkLst>
            <pc:docMk/>
            <pc:sldMk cId="2513585726" sldId="400"/>
            <ac:picMk id="2052" creationId="{9FA63C81-F79B-7023-27D1-392F6AFF12F8}"/>
          </ac:picMkLst>
        </pc:picChg>
      </pc:sldChg>
      <pc:sldChg chg="addSp delSp modSp new mod">
        <pc:chgData name="Miss L Adams" userId="fb12b3b0-9a64-4c6a-8f2f-72e221da444b" providerId="ADAL" clId="{D9BF811B-6EAD-4879-AD1A-EBEB4AA82A85}" dt="2023-09-17T13:39:51.805" v="2086" actId="1076"/>
        <pc:sldMkLst>
          <pc:docMk/>
          <pc:sldMk cId="1163779266" sldId="401"/>
        </pc:sldMkLst>
        <pc:spChg chg="del">
          <ac:chgData name="Miss L Adams" userId="fb12b3b0-9a64-4c6a-8f2f-72e221da444b" providerId="ADAL" clId="{D9BF811B-6EAD-4879-AD1A-EBEB4AA82A85}" dt="2023-09-17T13:38:08.215" v="1832" actId="478"/>
          <ac:spMkLst>
            <pc:docMk/>
            <pc:sldMk cId="1163779266" sldId="401"/>
            <ac:spMk id="2" creationId="{A9654901-8475-283E-7318-8B8DA7EFF709}"/>
          </ac:spMkLst>
        </pc:spChg>
        <pc:spChg chg="del">
          <ac:chgData name="Miss L Adams" userId="fb12b3b0-9a64-4c6a-8f2f-72e221da444b" providerId="ADAL" clId="{D9BF811B-6EAD-4879-AD1A-EBEB4AA82A85}" dt="2023-09-17T13:38:08.215" v="1832" actId="478"/>
          <ac:spMkLst>
            <pc:docMk/>
            <pc:sldMk cId="1163779266" sldId="401"/>
            <ac:spMk id="3" creationId="{9B48BA3F-8940-1C45-5D52-B984CE5C7DF7}"/>
          </ac:spMkLst>
        </pc:spChg>
        <pc:spChg chg="add mod">
          <ac:chgData name="Miss L Adams" userId="fb12b3b0-9a64-4c6a-8f2f-72e221da444b" providerId="ADAL" clId="{D9BF811B-6EAD-4879-AD1A-EBEB4AA82A85}" dt="2023-09-17T13:38:44.631" v="1881" actId="207"/>
          <ac:spMkLst>
            <pc:docMk/>
            <pc:sldMk cId="1163779266" sldId="401"/>
            <ac:spMk id="4" creationId="{E5CCE3B1-94AE-B9EF-596D-56F0CBCC7E0B}"/>
          </ac:spMkLst>
        </pc:spChg>
        <pc:spChg chg="add mod">
          <ac:chgData name="Miss L Adams" userId="fb12b3b0-9a64-4c6a-8f2f-72e221da444b" providerId="ADAL" clId="{D9BF811B-6EAD-4879-AD1A-EBEB4AA82A85}" dt="2023-09-17T13:39:12.016" v="1957" actId="14100"/>
          <ac:spMkLst>
            <pc:docMk/>
            <pc:sldMk cId="1163779266" sldId="401"/>
            <ac:spMk id="5" creationId="{6549DE5E-F81E-5B0D-6FBF-668C9FA8A4ED}"/>
          </ac:spMkLst>
        </pc:spChg>
        <pc:spChg chg="add mod">
          <ac:chgData name="Miss L Adams" userId="fb12b3b0-9a64-4c6a-8f2f-72e221da444b" providerId="ADAL" clId="{D9BF811B-6EAD-4879-AD1A-EBEB4AA82A85}" dt="2023-09-17T13:39:51.805" v="2086" actId="1076"/>
          <ac:spMkLst>
            <pc:docMk/>
            <pc:sldMk cId="1163779266" sldId="401"/>
            <ac:spMk id="6" creationId="{ADB32143-54C3-95D3-9413-F79034EA2A27}"/>
          </ac:spMkLst>
        </pc:spChg>
        <pc:picChg chg="add mod">
          <ac:chgData name="Miss L Adams" userId="fb12b3b0-9a64-4c6a-8f2f-72e221da444b" providerId="ADAL" clId="{D9BF811B-6EAD-4879-AD1A-EBEB4AA82A85}" dt="2023-09-17T13:38:14.410" v="1834"/>
          <ac:picMkLst>
            <pc:docMk/>
            <pc:sldMk cId="1163779266" sldId="401"/>
            <ac:picMk id="3074" creationId="{D2B3DD98-0D99-C01A-8141-C7653CD57EBC}"/>
          </ac:picMkLst>
        </pc:picChg>
      </pc:sldChg>
      <pc:sldChg chg="addSp delSp modSp new mod">
        <pc:chgData name="Miss L Adams" userId="fb12b3b0-9a64-4c6a-8f2f-72e221da444b" providerId="ADAL" clId="{D9BF811B-6EAD-4879-AD1A-EBEB4AA82A85}" dt="2023-09-17T13:43:19.666" v="2339" actId="1076"/>
        <pc:sldMkLst>
          <pc:docMk/>
          <pc:sldMk cId="2638480844" sldId="402"/>
        </pc:sldMkLst>
        <pc:spChg chg="del">
          <ac:chgData name="Miss L Adams" userId="fb12b3b0-9a64-4c6a-8f2f-72e221da444b" providerId="ADAL" clId="{D9BF811B-6EAD-4879-AD1A-EBEB4AA82A85}" dt="2023-09-17T13:40:00.297" v="2088" actId="478"/>
          <ac:spMkLst>
            <pc:docMk/>
            <pc:sldMk cId="2638480844" sldId="402"/>
            <ac:spMk id="2" creationId="{A365F26E-78CD-2DB6-4B9E-B2881ACA1D68}"/>
          </ac:spMkLst>
        </pc:spChg>
        <pc:spChg chg="del">
          <ac:chgData name="Miss L Adams" userId="fb12b3b0-9a64-4c6a-8f2f-72e221da444b" providerId="ADAL" clId="{D9BF811B-6EAD-4879-AD1A-EBEB4AA82A85}" dt="2023-09-17T13:40:00.297" v="2088" actId="478"/>
          <ac:spMkLst>
            <pc:docMk/>
            <pc:sldMk cId="2638480844" sldId="402"/>
            <ac:spMk id="3" creationId="{F466D9FC-55DA-62D1-5E3B-69680B583237}"/>
          </ac:spMkLst>
        </pc:spChg>
        <pc:spChg chg="add del">
          <ac:chgData name="Miss L Adams" userId="fb12b3b0-9a64-4c6a-8f2f-72e221da444b" providerId="ADAL" clId="{D9BF811B-6EAD-4879-AD1A-EBEB4AA82A85}" dt="2023-09-17T13:41:21.040" v="2090" actId="478"/>
          <ac:spMkLst>
            <pc:docMk/>
            <pc:sldMk cId="2638480844" sldId="402"/>
            <ac:spMk id="4" creationId="{205BF31F-1865-9201-B9C2-0D3ADF8BB02C}"/>
          </ac:spMkLst>
        </pc:spChg>
        <pc:spChg chg="add mod">
          <ac:chgData name="Miss L Adams" userId="fb12b3b0-9a64-4c6a-8f2f-72e221da444b" providerId="ADAL" clId="{D9BF811B-6EAD-4879-AD1A-EBEB4AA82A85}" dt="2023-09-17T13:42:06.607" v="2123" actId="1076"/>
          <ac:spMkLst>
            <pc:docMk/>
            <pc:sldMk cId="2638480844" sldId="402"/>
            <ac:spMk id="5" creationId="{6C3A3D22-F576-0626-8B9F-7A96119F8333}"/>
          </ac:spMkLst>
        </pc:spChg>
        <pc:spChg chg="add mod">
          <ac:chgData name="Miss L Adams" userId="fb12b3b0-9a64-4c6a-8f2f-72e221da444b" providerId="ADAL" clId="{D9BF811B-6EAD-4879-AD1A-EBEB4AA82A85}" dt="2023-09-17T13:43:17.537" v="2338" actId="1076"/>
          <ac:spMkLst>
            <pc:docMk/>
            <pc:sldMk cId="2638480844" sldId="402"/>
            <ac:spMk id="6" creationId="{F1EE9565-C1B8-0231-20EC-DC0E6279A1EB}"/>
          </ac:spMkLst>
        </pc:spChg>
        <pc:spChg chg="add mod">
          <ac:chgData name="Miss L Adams" userId="fb12b3b0-9a64-4c6a-8f2f-72e221da444b" providerId="ADAL" clId="{D9BF811B-6EAD-4879-AD1A-EBEB4AA82A85}" dt="2023-09-17T13:43:19.666" v="2339" actId="1076"/>
          <ac:spMkLst>
            <pc:docMk/>
            <pc:sldMk cId="2638480844" sldId="402"/>
            <ac:spMk id="8" creationId="{431779DF-7125-39A0-2860-D1B128994207}"/>
          </ac:spMkLst>
        </pc:spChg>
        <pc:picChg chg="add del mod">
          <ac:chgData name="Miss L Adams" userId="fb12b3b0-9a64-4c6a-8f2f-72e221da444b" providerId="ADAL" clId="{D9BF811B-6EAD-4879-AD1A-EBEB4AA82A85}" dt="2023-09-17T13:42:52.038" v="2232"/>
          <ac:picMkLst>
            <pc:docMk/>
            <pc:sldMk cId="2638480844" sldId="402"/>
            <ac:picMk id="7" creationId="{E8CD092E-ADB6-CE95-CE24-87D193060CAC}"/>
          </ac:picMkLst>
        </pc:picChg>
        <pc:picChg chg="add mod">
          <ac:chgData name="Miss L Adams" userId="fb12b3b0-9a64-4c6a-8f2f-72e221da444b" providerId="ADAL" clId="{D9BF811B-6EAD-4879-AD1A-EBEB4AA82A85}" dt="2023-09-17T13:41:46.899" v="2094"/>
          <ac:picMkLst>
            <pc:docMk/>
            <pc:sldMk cId="2638480844" sldId="402"/>
            <ac:picMk id="4100" creationId="{78FDBDD2-CAF7-2E37-06D4-6776CFAB23DE}"/>
          </ac:picMkLst>
        </pc:picChg>
      </pc:sldChg>
    </pc:docChg>
  </pc:docChgLst>
  <pc:docChgLst>
    <pc:chgData name="Laura" userId="fb12b3b0-9a64-4c6a-8f2f-72e221da444b" providerId="ADAL" clId="{EF8D81A9-0EED-4BFD-A20F-A04AAFCDD1C6}"/>
    <pc:docChg chg="undo custSel modSld">
      <pc:chgData name="Laura" userId="fb12b3b0-9a64-4c6a-8f2f-72e221da444b" providerId="ADAL" clId="{EF8D81A9-0EED-4BFD-A20F-A04AAFCDD1C6}" dt="2024-02-14T11:54:36.200" v="85"/>
      <pc:docMkLst>
        <pc:docMk/>
      </pc:docMkLst>
      <pc:sldChg chg="addSp modSp mod">
        <pc:chgData name="Laura" userId="fb12b3b0-9a64-4c6a-8f2f-72e221da444b" providerId="ADAL" clId="{EF8D81A9-0EED-4BFD-A20F-A04AAFCDD1C6}" dt="2024-02-14T11:54:36.200" v="85"/>
        <pc:sldMkLst>
          <pc:docMk/>
          <pc:sldMk cId="854832763" sldId="259"/>
        </pc:sldMkLst>
        <pc:spChg chg="mod">
          <ac:chgData name="Laura" userId="fb12b3b0-9a64-4c6a-8f2f-72e221da444b" providerId="ADAL" clId="{EF8D81A9-0EED-4BFD-A20F-A04AAFCDD1C6}" dt="2024-02-14T11:37:48.029" v="79" actId="14100"/>
          <ac:spMkLst>
            <pc:docMk/>
            <pc:sldMk cId="854832763" sldId="259"/>
            <ac:spMk id="3" creationId="{CDEF323A-5598-B58A-84F5-17BF91FA7027}"/>
          </ac:spMkLst>
        </pc:spChg>
        <pc:picChg chg="add mod">
          <ac:chgData name="Laura" userId="fb12b3b0-9a64-4c6a-8f2f-72e221da444b" providerId="ADAL" clId="{EF8D81A9-0EED-4BFD-A20F-A04AAFCDD1C6}" dt="2024-02-14T11:54:36.200" v="85"/>
          <ac:picMkLst>
            <pc:docMk/>
            <pc:sldMk cId="854832763" sldId="259"/>
            <ac:picMk id="5" creationId="{875CA7DE-DE15-5151-07E2-CAB241DC4B64}"/>
          </ac:picMkLst>
        </pc:picChg>
      </pc:sldChg>
      <pc:sldChg chg="addSp modSp mod">
        <pc:chgData name="Laura" userId="fb12b3b0-9a64-4c6a-8f2f-72e221da444b" providerId="ADAL" clId="{EF8D81A9-0EED-4BFD-A20F-A04AAFCDD1C6}" dt="2024-02-14T11:54:36.200" v="85"/>
        <pc:sldMkLst>
          <pc:docMk/>
          <pc:sldMk cId="1395895534" sldId="260"/>
        </pc:sldMkLst>
        <pc:spChg chg="mod">
          <ac:chgData name="Laura" userId="fb12b3b0-9a64-4c6a-8f2f-72e221da444b" providerId="ADAL" clId="{EF8D81A9-0EED-4BFD-A20F-A04AAFCDD1C6}" dt="2024-02-14T11:37:23.385" v="74" actId="14100"/>
          <ac:spMkLst>
            <pc:docMk/>
            <pc:sldMk cId="1395895534" sldId="260"/>
            <ac:spMk id="13" creationId="{286D1F1A-4453-67B1-5406-1FB3BA6CC718}"/>
          </ac:spMkLst>
        </pc:spChg>
        <pc:picChg chg="add mod">
          <ac:chgData name="Laura" userId="fb12b3b0-9a64-4c6a-8f2f-72e221da444b" providerId="ADAL" clId="{EF8D81A9-0EED-4BFD-A20F-A04AAFCDD1C6}" dt="2024-02-14T11:54:36.200" v="85"/>
          <ac:picMkLst>
            <pc:docMk/>
            <pc:sldMk cId="1395895534" sldId="260"/>
            <ac:picMk id="5" creationId="{4A6B3EB3-7722-28E0-3610-89B8E717BFA3}"/>
          </ac:picMkLst>
        </pc:picChg>
      </pc:sldChg>
      <pc:sldChg chg="addSp modSp">
        <pc:chgData name="Laura" userId="fb12b3b0-9a64-4c6a-8f2f-72e221da444b" providerId="ADAL" clId="{EF8D81A9-0EED-4BFD-A20F-A04AAFCDD1C6}" dt="2024-02-14T11:54:36.200" v="85"/>
        <pc:sldMkLst>
          <pc:docMk/>
          <pc:sldMk cId="3281320958" sldId="368"/>
        </pc:sldMkLst>
        <pc:picChg chg="add mod">
          <ac:chgData name="Laura" userId="fb12b3b0-9a64-4c6a-8f2f-72e221da444b" providerId="ADAL" clId="{EF8D81A9-0EED-4BFD-A20F-A04AAFCDD1C6}" dt="2024-02-14T11:54:36.200" v="85"/>
          <ac:picMkLst>
            <pc:docMk/>
            <pc:sldMk cId="3281320958" sldId="368"/>
            <ac:picMk id="3" creationId="{F2F1ACE2-D9A0-162A-ADDE-605BC5F8A8EE}"/>
          </ac:picMkLst>
        </pc:picChg>
      </pc:sldChg>
      <pc:sldChg chg="addSp modSp mod">
        <pc:chgData name="Laura" userId="fb12b3b0-9a64-4c6a-8f2f-72e221da444b" providerId="ADAL" clId="{EF8D81A9-0EED-4BFD-A20F-A04AAFCDD1C6}" dt="2024-02-14T11:54:36.200" v="85"/>
        <pc:sldMkLst>
          <pc:docMk/>
          <pc:sldMk cId="3137051968" sldId="372"/>
        </pc:sldMkLst>
        <pc:spChg chg="mod">
          <ac:chgData name="Laura" userId="fb12b3b0-9a64-4c6a-8f2f-72e221da444b" providerId="ADAL" clId="{EF8D81A9-0EED-4BFD-A20F-A04AAFCDD1C6}" dt="2024-02-14T11:37:29.810" v="75" actId="1076"/>
          <ac:spMkLst>
            <pc:docMk/>
            <pc:sldMk cId="3137051968" sldId="372"/>
            <ac:spMk id="4" creationId="{FBDE9F11-8AC6-FF7E-4FA4-0ECA4553A923}"/>
          </ac:spMkLst>
        </pc:spChg>
        <pc:picChg chg="add mod">
          <ac:chgData name="Laura" userId="fb12b3b0-9a64-4c6a-8f2f-72e221da444b" providerId="ADAL" clId="{EF8D81A9-0EED-4BFD-A20F-A04AAFCDD1C6}" dt="2024-02-14T11:54:36.200" v="85"/>
          <ac:picMkLst>
            <pc:docMk/>
            <pc:sldMk cId="3137051968" sldId="372"/>
            <ac:picMk id="6" creationId="{0377429C-686C-A58D-4C1B-6B7F143877EB}"/>
          </ac:picMkLst>
        </pc:picChg>
      </pc:sldChg>
      <pc:sldChg chg="addSp modSp">
        <pc:chgData name="Laura" userId="fb12b3b0-9a64-4c6a-8f2f-72e221da444b" providerId="ADAL" clId="{EF8D81A9-0EED-4BFD-A20F-A04AAFCDD1C6}" dt="2024-02-14T11:54:36.200" v="85"/>
        <pc:sldMkLst>
          <pc:docMk/>
          <pc:sldMk cId="213007382" sldId="373"/>
        </pc:sldMkLst>
        <pc:picChg chg="add mod">
          <ac:chgData name="Laura" userId="fb12b3b0-9a64-4c6a-8f2f-72e221da444b" providerId="ADAL" clId="{EF8D81A9-0EED-4BFD-A20F-A04AAFCDD1C6}" dt="2024-02-14T11:54:36.200" v="85"/>
          <ac:picMkLst>
            <pc:docMk/>
            <pc:sldMk cId="213007382" sldId="373"/>
            <ac:picMk id="17" creationId="{875DD043-433E-8204-F6B4-2B87ADEF0FAF}"/>
          </ac:picMkLst>
        </pc:picChg>
      </pc:sldChg>
      <pc:sldChg chg="addSp delSp modSp mod modTransition delAnim">
        <pc:chgData name="Laura" userId="fb12b3b0-9a64-4c6a-8f2f-72e221da444b" providerId="ADAL" clId="{EF8D81A9-0EED-4BFD-A20F-A04AAFCDD1C6}" dt="2024-02-14T11:54:36.200" v="85"/>
        <pc:sldMkLst>
          <pc:docMk/>
          <pc:sldMk cId="4251832989" sldId="398"/>
        </pc:sldMkLst>
        <pc:spChg chg="add mod">
          <ac:chgData name="Laura" userId="fb12b3b0-9a64-4c6a-8f2f-72e221da444b" providerId="ADAL" clId="{EF8D81A9-0EED-4BFD-A20F-A04AAFCDD1C6}" dt="2024-02-14T11:34:12.249" v="29" actId="1076"/>
          <ac:spMkLst>
            <pc:docMk/>
            <pc:sldMk cId="4251832989" sldId="398"/>
            <ac:spMk id="2" creationId="{9556813B-3812-49A2-AEFE-3FDDFC2BABA6}"/>
          </ac:spMkLst>
        </pc:spChg>
        <pc:spChg chg="mod ord">
          <ac:chgData name="Laura" userId="fb12b3b0-9a64-4c6a-8f2f-72e221da444b" providerId="ADAL" clId="{EF8D81A9-0EED-4BFD-A20F-A04AAFCDD1C6}" dt="2024-02-14T11:34:33.601" v="68" actId="1076"/>
          <ac:spMkLst>
            <pc:docMk/>
            <pc:sldMk cId="4251832989" sldId="398"/>
            <ac:spMk id="8" creationId="{4BD645D0-0BA7-D978-3F37-3E4F89341820}"/>
          </ac:spMkLst>
        </pc:spChg>
        <pc:spChg chg="add del mod">
          <ac:chgData name="Laura" userId="fb12b3b0-9a64-4c6a-8f2f-72e221da444b" providerId="ADAL" clId="{EF8D81A9-0EED-4BFD-A20F-A04AAFCDD1C6}" dt="2024-02-14T11:34:21.995" v="38" actId="47"/>
          <ac:spMkLst>
            <pc:docMk/>
            <pc:sldMk cId="4251832989" sldId="398"/>
            <ac:spMk id="9" creationId="{1A6FD827-2898-57CB-0BF4-43BF7DB75CFE}"/>
          </ac:spMkLst>
        </pc:spChg>
        <pc:spChg chg="add del">
          <ac:chgData name="Laura" userId="fb12b3b0-9a64-4c6a-8f2f-72e221da444b" providerId="ADAL" clId="{EF8D81A9-0EED-4BFD-A20F-A04AAFCDD1C6}" dt="2024-02-14T11:34:24.783" v="39" actId="478"/>
          <ac:spMkLst>
            <pc:docMk/>
            <pc:sldMk cId="4251832989" sldId="398"/>
            <ac:spMk id="11" creationId="{424D6B62-D481-5BB2-A4C6-5921BD088A90}"/>
          </ac:spMkLst>
        </pc:spChg>
        <pc:spChg chg="mod">
          <ac:chgData name="Laura" userId="fb12b3b0-9a64-4c6a-8f2f-72e221da444b" providerId="ADAL" clId="{EF8D81A9-0EED-4BFD-A20F-A04AAFCDD1C6}" dt="2024-02-14T11:35:14.725" v="70" actId="1076"/>
          <ac:spMkLst>
            <pc:docMk/>
            <pc:sldMk cId="4251832989" sldId="398"/>
            <ac:spMk id="12" creationId="{D052AD10-A227-D3E7-BCAA-D4AB5A0942F0}"/>
          </ac:spMkLst>
        </pc:spChg>
        <pc:picChg chg="add del mod">
          <ac:chgData name="Laura" userId="fb12b3b0-9a64-4c6a-8f2f-72e221da444b" providerId="ADAL" clId="{EF8D81A9-0EED-4BFD-A20F-A04AAFCDD1C6}" dt="2024-02-14T11:37:08.213" v="72" actId="478"/>
          <ac:picMkLst>
            <pc:docMk/>
            <pc:sldMk cId="4251832989" sldId="398"/>
            <ac:picMk id="6" creationId="{CEB6BF16-C2A4-FAC5-D2E1-7520541FC6C6}"/>
          </ac:picMkLst>
        </pc:picChg>
        <pc:picChg chg="add del mod">
          <ac:chgData name="Laura" userId="fb12b3b0-9a64-4c6a-8f2f-72e221da444b" providerId="ADAL" clId="{EF8D81A9-0EED-4BFD-A20F-A04AAFCDD1C6}" dt="2024-02-14T11:39:16.346" v="82"/>
          <ac:picMkLst>
            <pc:docMk/>
            <pc:sldMk cId="4251832989" sldId="398"/>
            <ac:picMk id="17" creationId="{D8A87432-EDCE-C73E-FD21-3C754CD94702}"/>
          </ac:picMkLst>
        </pc:picChg>
        <pc:picChg chg="add del mod">
          <ac:chgData name="Laura" userId="fb12b3b0-9a64-4c6a-8f2f-72e221da444b" providerId="ADAL" clId="{EF8D81A9-0EED-4BFD-A20F-A04AAFCDD1C6}" dt="2024-02-14T11:39:35.205" v="83" actId="478"/>
          <ac:picMkLst>
            <pc:docMk/>
            <pc:sldMk cId="4251832989" sldId="398"/>
            <ac:picMk id="18" creationId="{CC16C0F9-532A-5244-83AD-5B8CB56DDD6D}"/>
          </ac:picMkLst>
        </pc:picChg>
        <pc:picChg chg="add mod">
          <ac:chgData name="Laura" userId="fb12b3b0-9a64-4c6a-8f2f-72e221da444b" providerId="ADAL" clId="{EF8D81A9-0EED-4BFD-A20F-A04AAFCDD1C6}" dt="2024-02-14T11:54:36.200" v="85"/>
          <ac:picMkLst>
            <pc:docMk/>
            <pc:sldMk cId="4251832989" sldId="398"/>
            <ac:picMk id="23" creationId="{7B2D6EBE-3F6A-F5B4-DBE5-B7D1C37B8FB9}"/>
          </ac:picMkLst>
        </pc:picChg>
      </pc:sldChg>
      <pc:sldChg chg="addSp modSp mod">
        <pc:chgData name="Laura" userId="fb12b3b0-9a64-4c6a-8f2f-72e221da444b" providerId="ADAL" clId="{EF8D81A9-0EED-4BFD-A20F-A04AAFCDD1C6}" dt="2024-02-14T11:54:36.200" v="85"/>
        <pc:sldMkLst>
          <pc:docMk/>
          <pc:sldMk cId="265980221" sldId="399"/>
        </pc:sldMkLst>
        <pc:spChg chg="mod">
          <ac:chgData name="Laura" userId="fb12b3b0-9a64-4c6a-8f2f-72e221da444b" providerId="ADAL" clId="{EF8D81A9-0EED-4BFD-A20F-A04AAFCDD1C6}" dt="2024-02-14T11:37:35.599" v="76" actId="1076"/>
          <ac:spMkLst>
            <pc:docMk/>
            <pc:sldMk cId="265980221" sldId="399"/>
            <ac:spMk id="6" creationId="{A0874A3D-F007-A506-649A-310BE76D8BBC}"/>
          </ac:spMkLst>
        </pc:spChg>
        <pc:picChg chg="add mod">
          <ac:chgData name="Laura" userId="fb12b3b0-9a64-4c6a-8f2f-72e221da444b" providerId="ADAL" clId="{EF8D81A9-0EED-4BFD-A20F-A04AAFCDD1C6}" dt="2024-02-14T11:54:36.200" v="85"/>
          <ac:picMkLst>
            <pc:docMk/>
            <pc:sldMk cId="265980221" sldId="399"/>
            <ac:picMk id="3" creationId="{B4321ED7-45DA-12A5-C609-701DBABA9043}"/>
          </ac:picMkLst>
        </pc:picChg>
      </pc:sldChg>
      <pc:sldChg chg="addSp modSp mod">
        <pc:chgData name="Laura" userId="fb12b3b0-9a64-4c6a-8f2f-72e221da444b" providerId="ADAL" clId="{EF8D81A9-0EED-4BFD-A20F-A04AAFCDD1C6}" dt="2024-02-14T11:54:36.200" v="85"/>
        <pc:sldMkLst>
          <pc:docMk/>
          <pc:sldMk cId="2513585726" sldId="400"/>
        </pc:sldMkLst>
        <pc:spChg chg="mod">
          <ac:chgData name="Laura" userId="fb12b3b0-9a64-4c6a-8f2f-72e221da444b" providerId="ADAL" clId="{EF8D81A9-0EED-4BFD-A20F-A04AAFCDD1C6}" dt="2024-02-14T11:37:39.228" v="77" actId="1076"/>
          <ac:spMkLst>
            <pc:docMk/>
            <pc:sldMk cId="2513585726" sldId="400"/>
            <ac:spMk id="5" creationId="{04A2479F-1460-EB7F-E9F2-BB1D20DC2329}"/>
          </ac:spMkLst>
        </pc:spChg>
        <pc:picChg chg="add mod">
          <ac:chgData name="Laura" userId="fb12b3b0-9a64-4c6a-8f2f-72e221da444b" providerId="ADAL" clId="{EF8D81A9-0EED-4BFD-A20F-A04AAFCDD1C6}" dt="2024-02-14T11:54:36.200" v="85"/>
          <ac:picMkLst>
            <pc:docMk/>
            <pc:sldMk cId="2513585726" sldId="400"/>
            <ac:picMk id="3" creationId="{E77C027D-2A30-B914-1359-CBE22D2A7113}"/>
          </ac:picMkLst>
        </pc:picChg>
      </pc:sldChg>
      <pc:sldChg chg="addSp modSp mod">
        <pc:chgData name="Laura" userId="fb12b3b0-9a64-4c6a-8f2f-72e221da444b" providerId="ADAL" clId="{EF8D81A9-0EED-4BFD-A20F-A04AAFCDD1C6}" dt="2024-02-14T11:54:36.200" v="85"/>
        <pc:sldMkLst>
          <pc:docMk/>
          <pc:sldMk cId="1163779266" sldId="401"/>
        </pc:sldMkLst>
        <pc:spChg chg="mod">
          <ac:chgData name="Laura" userId="fb12b3b0-9a64-4c6a-8f2f-72e221da444b" providerId="ADAL" clId="{EF8D81A9-0EED-4BFD-A20F-A04AAFCDD1C6}" dt="2024-02-14T11:37:43.653" v="78" actId="1076"/>
          <ac:spMkLst>
            <pc:docMk/>
            <pc:sldMk cId="1163779266" sldId="401"/>
            <ac:spMk id="5" creationId="{6549DE5E-F81E-5B0D-6FBF-668C9FA8A4ED}"/>
          </ac:spMkLst>
        </pc:spChg>
        <pc:picChg chg="add mod">
          <ac:chgData name="Laura" userId="fb12b3b0-9a64-4c6a-8f2f-72e221da444b" providerId="ADAL" clId="{EF8D81A9-0EED-4BFD-A20F-A04AAFCDD1C6}" dt="2024-02-14T11:54:36.200" v="85"/>
          <ac:picMkLst>
            <pc:docMk/>
            <pc:sldMk cId="1163779266" sldId="401"/>
            <ac:picMk id="3" creationId="{FDB8BB20-4F29-4F14-20E1-7B99AEDBD42F}"/>
          </ac:picMkLst>
        </pc:picChg>
      </pc:sldChg>
      <pc:sldChg chg="addSp modSp">
        <pc:chgData name="Laura" userId="fb12b3b0-9a64-4c6a-8f2f-72e221da444b" providerId="ADAL" clId="{EF8D81A9-0EED-4BFD-A20F-A04AAFCDD1C6}" dt="2024-02-14T11:54:36.200" v="85"/>
        <pc:sldMkLst>
          <pc:docMk/>
          <pc:sldMk cId="2638480844" sldId="402"/>
        </pc:sldMkLst>
        <pc:picChg chg="add mod">
          <ac:chgData name="Laura" userId="fb12b3b0-9a64-4c6a-8f2f-72e221da444b" providerId="ADAL" clId="{EF8D81A9-0EED-4BFD-A20F-A04AAFCDD1C6}" dt="2024-02-14T11:54:36.200" v="85"/>
          <ac:picMkLst>
            <pc:docMk/>
            <pc:sldMk cId="2638480844" sldId="402"/>
            <ac:picMk id="3" creationId="{044E269F-C7BD-CF1C-C408-30DD248983D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35715-79B9-4ABE-9C2F-2BEBA4661F67}" type="datetimeFigureOut">
              <a:rPr lang="en-GB" smtClean="0"/>
              <a:t>14/02/2024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925E28-E9B7-45DD-BC03-7750EDA8A4F1}" type="slidenum">
              <a:rPr lang="en-GB" smtClean="0"/>
              <a:t>‹#›</a:t>
            </a:fld>
            <a:endParaRPr lang="en-GB"/>
          </a:p>
        </p:txBody>
      </p:sp>
    </p:spTree>
    <p:extLst>
      <p:ext uri="{BB962C8B-B14F-4D97-AF65-F5344CB8AC3E}">
        <p14:creationId xmlns:p14="http://schemas.microsoft.com/office/powerpoint/2010/main" val="2335238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hecsu.ac.uk/current_projects_what_do_graduates_do.ht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endParaRPr lang="en-GB">
              <a:cs typeface="Calibri"/>
            </a:endParaRPr>
          </a:p>
          <a:p>
            <a:pPr marL="171450" indent="-171450">
              <a:buFont typeface="Arial,Sans-Serif"/>
              <a:buChar char="•"/>
            </a:pPr>
            <a:endParaRPr lang="en-GB">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AE8BDAB-A02E-487F-9B8A-FD8AC9E11607}" type="slidenum">
              <a:t>1</a:t>
            </a:fld>
            <a:endParaRPr lang="en-GB"/>
          </a:p>
        </p:txBody>
      </p:sp>
    </p:spTree>
    <p:extLst>
      <p:ext uri="{BB962C8B-B14F-4D97-AF65-F5344CB8AC3E}">
        <p14:creationId xmlns:p14="http://schemas.microsoft.com/office/powerpoint/2010/main" val="3316000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a Huge variety of skills are gained in Geography which will be useful after school.  These skills are highly sought after by Sixth Form Colleges, universities and employers/  Skills such as </a:t>
            </a:r>
            <a:r>
              <a:rPr lang="en-GB" sz="1200">
                <a:solidFill>
                  <a:schemeClr val="bg2">
                    <a:lumMod val="50000"/>
                  </a:schemeClr>
                </a:solidFill>
                <a:latin typeface="Arial" panose="020B0604020202020204" pitchFamily="34" charset="0"/>
                <a:cs typeface="Arial" panose="020B0604020202020204" pitchFamily="34" charset="0"/>
              </a:rPr>
              <a:t>problem solving and analytical skills, Collaboration through teamwork, Consideration of other communities as / importantly we consider  the wider-world</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F524C11-5A04-4086-AAD7-233BB47326D7}" type="slidenum">
              <a:rPr lang="en-GB" smtClean="0"/>
              <a:t>2</a:t>
            </a:fld>
            <a:endParaRPr lang="en-GB"/>
          </a:p>
        </p:txBody>
      </p:sp>
    </p:spTree>
    <p:extLst>
      <p:ext uri="{BB962C8B-B14F-4D97-AF65-F5344CB8AC3E}">
        <p14:creationId xmlns:p14="http://schemas.microsoft.com/office/powerpoint/2010/main" val="2791031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And With this range of skills Geographers go into diverse fields, from meteorologists and national park officers, to rural and urban planners, we work in water and coastal management schemes or environmental and sustainable resources projects /  the list is endless.</a:t>
            </a:r>
          </a:p>
        </p:txBody>
      </p:sp>
      <p:sp>
        <p:nvSpPr>
          <p:cNvPr id="4" name="Slide Number Placeholder 3"/>
          <p:cNvSpPr>
            <a:spLocks noGrp="1"/>
          </p:cNvSpPr>
          <p:nvPr>
            <p:ph type="sldNum" sz="quarter" idx="5"/>
          </p:nvPr>
        </p:nvSpPr>
        <p:spPr/>
        <p:txBody>
          <a:bodyPr/>
          <a:lstStyle/>
          <a:p>
            <a:fld id="{8941BA7C-7F9C-41E1-A133-1AFFDC796150}" type="slidenum">
              <a:rPr lang="en-GB" smtClean="0"/>
              <a:t>3</a:t>
            </a:fld>
            <a:endParaRPr lang="en-GB"/>
          </a:p>
        </p:txBody>
      </p:sp>
    </p:spTree>
    <p:extLst>
      <p:ext uri="{BB962C8B-B14F-4D97-AF65-F5344CB8AC3E}">
        <p14:creationId xmlns:p14="http://schemas.microsoft.com/office/powerpoint/2010/main" val="1335532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will study – 3 papers  paper 1  -the physical environment, paper 2 – the challenges in the human environment and paper 3 geographical applications</a:t>
            </a:r>
          </a:p>
        </p:txBody>
      </p:sp>
      <p:sp>
        <p:nvSpPr>
          <p:cNvPr id="4" name="Slide Number Placeholder 3"/>
          <p:cNvSpPr>
            <a:spLocks noGrp="1"/>
          </p:cNvSpPr>
          <p:nvPr>
            <p:ph type="sldNum" sz="quarter" idx="5"/>
          </p:nvPr>
        </p:nvSpPr>
        <p:spPr/>
        <p:txBody>
          <a:bodyPr/>
          <a:lstStyle/>
          <a:p>
            <a:fld id="{8941BA7C-7F9C-41E1-A133-1AFFDC796150}" type="slidenum">
              <a:rPr lang="en-GB" smtClean="0"/>
              <a:t>4</a:t>
            </a:fld>
            <a:endParaRPr lang="en-GB"/>
          </a:p>
        </p:txBody>
      </p:sp>
    </p:spTree>
    <p:extLst>
      <p:ext uri="{BB962C8B-B14F-4D97-AF65-F5344CB8AC3E}">
        <p14:creationId xmlns:p14="http://schemas.microsoft.com/office/powerpoint/2010/main" val="2350861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Data from</a:t>
            </a:r>
            <a:r>
              <a:rPr lang="en-GB" baseline="0" dirty="0"/>
              <a:t> </a:t>
            </a:r>
            <a:r>
              <a:rPr lang="en-US" sz="1200" b="0" i="0" u="none" strike="noStrike" kern="1200" dirty="0">
                <a:solidFill>
                  <a:schemeClr val="tx1"/>
                </a:solidFill>
                <a:effectLst/>
                <a:latin typeface="+mn-lt"/>
                <a:ea typeface="+mn-ea"/>
                <a:cs typeface="+mn-cs"/>
                <a:hlinkClick r:id="rId3"/>
              </a:rPr>
              <a:t>Higher Education Careers Services Uni</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https://luminate.prospects.ac.uk/media/0d64ccf2-aeb9-488e-b77e-fccffa21ec92/what-do-graduates-do-2018-19.pdf</a:t>
            </a:r>
          </a:p>
        </p:txBody>
      </p:sp>
      <p:sp>
        <p:nvSpPr>
          <p:cNvPr id="4" name="Slide Number Placeholder 3"/>
          <p:cNvSpPr>
            <a:spLocks noGrp="1"/>
          </p:cNvSpPr>
          <p:nvPr>
            <p:ph type="sldNum" sz="quarter" idx="10"/>
          </p:nvPr>
        </p:nvSpPr>
        <p:spPr/>
        <p:txBody>
          <a:bodyPr/>
          <a:lstStyle/>
          <a:p>
            <a:pPr marL="0" marR="0" lvl="0" indent="0" algn="r" defTabSz="506261" rtl="0" eaLnBrk="1" fontAlgn="auto" latinLnBrk="0" hangingPunct="1">
              <a:lnSpc>
                <a:spcPct val="100000"/>
              </a:lnSpc>
              <a:spcBef>
                <a:spcPts val="0"/>
              </a:spcBef>
              <a:spcAft>
                <a:spcPts val="0"/>
              </a:spcAft>
              <a:buClrTx/>
              <a:buSzTx/>
              <a:buFontTx/>
              <a:buNone/>
              <a:tabLst/>
              <a:defRPr/>
            </a:pPr>
            <a:fld id="{4F524C11-5A04-4086-AAD7-233BB47326D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6261"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5907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941BA7C-7F9C-41E1-A133-1AFFDC796150}" type="slidenum">
              <a:rPr lang="en-GB" smtClean="0"/>
              <a:t>10</a:t>
            </a:fld>
            <a:endParaRPr lang="en-GB" dirty="0"/>
          </a:p>
        </p:txBody>
      </p:sp>
    </p:spTree>
    <p:extLst>
      <p:ext uri="{BB962C8B-B14F-4D97-AF65-F5344CB8AC3E}">
        <p14:creationId xmlns:p14="http://schemas.microsoft.com/office/powerpoint/2010/main" val="3609291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14/02/2024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14/02/2024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14/02/2024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r>
              <a:rPr lang="en-US"/>
              <a:t>Click icon to add picture</a:t>
            </a:r>
            <a:endParaRPr lang="en-GB"/>
          </a:p>
        </p:txBody>
      </p:sp>
      <p:sp>
        <p:nvSpPr>
          <p:cNvPr id="2" name="Title 1"/>
          <p:cNvSpPr>
            <a:spLocks noGrp="1"/>
          </p:cNvSpPr>
          <p:nvPr>
            <p:ph type="ctrTitle"/>
          </p:nvPr>
        </p:nvSpPr>
        <p:spPr>
          <a:xfrm>
            <a:off x="0" y="1"/>
            <a:ext cx="12192000" cy="836715"/>
          </a:xfrm>
        </p:spPr>
        <p:txBody>
          <a:bodyPr>
            <a:noAutofit/>
          </a:bodyPr>
          <a:lstStyle>
            <a:lvl1pPr>
              <a:defRPr sz="4400">
                <a:latin typeface="Franklin Gothic Demi Cond" panose="020B0706030402020204" pitchFamily="34" charset="0"/>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FE630539-E14C-4F2B-9DED-9945DCB1D179}" type="datetimeFigureOut">
              <a:rPr lang="en-GB" smtClean="0"/>
              <a:t>14/02/2024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100570085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14/02/2024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14/02/2024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14/02/2024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14/02/2024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14/02/2024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14/02/2024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14/02/2024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14/02/2024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14/02/2024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yellow and white text&#10;&#10;Description automatically generated">
            <a:extLst>
              <a:ext uri="{FF2B5EF4-FFF2-40B4-BE49-F238E27FC236}">
                <a16:creationId xmlns:a16="http://schemas.microsoft.com/office/drawing/2014/main" id="{9CFA498E-BD0D-7671-AEE2-6EB0949D24B5}"/>
              </a:ext>
            </a:extLst>
          </p:cNvPr>
          <p:cNvPicPr>
            <a:picLocks noChangeAspect="1"/>
          </p:cNvPicPr>
          <p:nvPr/>
        </p:nvPicPr>
        <p:blipFill>
          <a:blip r:embed="rId5"/>
          <a:stretch>
            <a:fillRect/>
          </a:stretch>
        </p:blipFill>
        <p:spPr>
          <a:xfrm>
            <a:off x="8546700" y="2204782"/>
            <a:ext cx="3275161" cy="2951645"/>
          </a:xfrm>
          <a:prstGeom prst="rect">
            <a:avLst/>
          </a:prstGeom>
        </p:spPr>
      </p:pic>
      <p:sp>
        <p:nvSpPr>
          <p:cNvPr id="5" name="Rectangle 4">
            <a:extLst>
              <a:ext uri="{FF2B5EF4-FFF2-40B4-BE49-F238E27FC236}">
                <a16:creationId xmlns:a16="http://schemas.microsoft.com/office/drawing/2014/main" id="{34FDC3FD-6EB9-ADD0-1603-01077C413C07}"/>
              </a:ext>
            </a:extLst>
          </p:cNvPr>
          <p:cNvSpPr/>
          <p:nvPr/>
        </p:nvSpPr>
        <p:spPr>
          <a:xfrm>
            <a:off x="1430698" y="648993"/>
            <a:ext cx="8753582" cy="1533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a:br>
            <a:br>
              <a:rPr lang="en-GB">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endParaRPr lang="en-GB"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A6FD827-2898-57CB-0BF4-43BF7DB75CFE}"/>
              </a:ext>
            </a:extLst>
          </p:cNvPr>
          <p:cNvSpPr txBox="1"/>
          <p:nvPr/>
        </p:nvSpPr>
        <p:spPr>
          <a:xfrm>
            <a:off x="2847201" y="1195849"/>
            <a:ext cx="6172974" cy="769441"/>
          </a:xfrm>
          <a:prstGeom prst="rect">
            <a:avLst/>
          </a:prstGeom>
          <a:noFill/>
        </p:spPr>
        <p:txBody>
          <a:bodyPr wrap="square" rtlCol="0">
            <a:spAutoFit/>
          </a:bodyPr>
          <a:lstStyle/>
          <a:p>
            <a:pPr algn="ctr"/>
            <a:endParaRPr lang="en-GB" sz="4400" dirty="0">
              <a:solidFill>
                <a:schemeClr val="bg1"/>
              </a:solidFill>
              <a:latin typeface="Modern Love Caps" panose="04070805081001020A01" pitchFamily="82" charset="0"/>
            </a:endParaRPr>
          </a:p>
        </p:txBody>
      </p:sp>
      <p:sp>
        <p:nvSpPr>
          <p:cNvPr id="10" name="TextBox 9">
            <a:extLst>
              <a:ext uri="{FF2B5EF4-FFF2-40B4-BE49-F238E27FC236}">
                <a16:creationId xmlns:a16="http://schemas.microsoft.com/office/drawing/2014/main" id="{5A68F035-3D3C-21BF-1B45-3668C5B9EF21}"/>
              </a:ext>
            </a:extLst>
          </p:cNvPr>
          <p:cNvSpPr txBox="1"/>
          <p:nvPr/>
        </p:nvSpPr>
        <p:spPr>
          <a:xfrm>
            <a:off x="1871343" y="2527998"/>
            <a:ext cx="6585735" cy="1828514"/>
          </a:xfrm>
          <a:prstGeom prst="rect">
            <a:avLst/>
          </a:prstGeom>
          <a:noFill/>
        </p:spPr>
        <p:txBody>
          <a:bodyPr wrap="square">
            <a:spAutoFit/>
          </a:bodyPr>
          <a:lstStyle/>
          <a:p>
            <a:pPr algn="ctr" fontAlgn="base">
              <a:lnSpc>
                <a:spcPct val="107000"/>
              </a:lnSpc>
              <a:spcAft>
                <a:spcPts val="800"/>
              </a:spcAft>
            </a:pPr>
            <a:r>
              <a:rPr lang="en-US" sz="3600">
                <a:effectLst/>
                <a:latin typeface="Trebuchet MS" panose="020B0603020202020204" pitchFamily="34" charset="0"/>
                <a:ea typeface="Times New Roman" panose="02020603050405020304" pitchFamily="18" charset="0"/>
                <a:cs typeface="Calibri" panose="020F0502020204030204" pitchFamily="34" charset="0"/>
              </a:rPr>
              <a:t>“</a:t>
            </a:r>
            <a:r>
              <a:rPr lang="en-GB" sz="3600">
                <a:effectLst/>
                <a:latin typeface="Trebuchet MS" panose="020B0603020202020204" pitchFamily="34" charset="0"/>
                <a:ea typeface="Times New Roman" panose="02020603050405020304" pitchFamily="18" charset="0"/>
                <a:cs typeface="Calibri" panose="020F0502020204030204" pitchFamily="34" charset="0"/>
              </a:rPr>
              <a:t>History empowers us with the knowledge to challenge the certainty we have in today”</a:t>
            </a:r>
            <a:endParaRPr lang="en-GB" sz="360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424D6B62-D481-5BB2-A4C6-5921BD088A90}"/>
              </a:ext>
            </a:extLst>
          </p:cNvPr>
          <p:cNvSpPr/>
          <p:nvPr/>
        </p:nvSpPr>
        <p:spPr>
          <a:xfrm>
            <a:off x="1283742" y="5275555"/>
            <a:ext cx="8753582" cy="96409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052AD10-A227-D3E7-BCAA-D4AB5A0942F0}"/>
              </a:ext>
            </a:extLst>
          </p:cNvPr>
          <p:cNvSpPr txBox="1"/>
          <p:nvPr/>
        </p:nvSpPr>
        <p:spPr>
          <a:xfrm>
            <a:off x="3727898" y="5372882"/>
            <a:ext cx="4729180" cy="769441"/>
          </a:xfrm>
          <a:prstGeom prst="rect">
            <a:avLst/>
          </a:prstGeom>
          <a:noFill/>
        </p:spPr>
        <p:txBody>
          <a:bodyPr wrap="none" rtlCol="0">
            <a:spAutoFit/>
          </a:bodyPr>
          <a:lstStyle/>
          <a:p>
            <a:r>
              <a:rPr lang="en-GB" sz="4400" dirty="0">
                <a:solidFill>
                  <a:schemeClr val="bg1"/>
                </a:solidFill>
                <a:latin typeface="Modern Love Caps" panose="04070805081001020A01" pitchFamily="82" charset="0"/>
              </a:rPr>
              <a:t>Options information</a:t>
            </a:r>
          </a:p>
        </p:txBody>
      </p:sp>
      <p:sp>
        <p:nvSpPr>
          <p:cNvPr id="8" name="TextBox 7">
            <a:extLst>
              <a:ext uri="{FF2B5EF4-FFF2-40B4-BE49-F238E27FC236}">
                <a16:creationId xmlns:a16="http://schemas.microsoft.com/office/drawing/2014/main" id="{4BD645D0-0BA7-D978-3F37-3E4F89341820}"/>
              </a:ext>
            </a:extLst>
          </p:cNvPr>
          <p:cNvSpPr txBox="1"/>
          <p:nvPr/>
        </p:nvSpPr>
        <p:spPr>
          <a:xfrm>
            <a:off x="2310835" y="5525518"/>
            <a:ext cx="1072731" cy="523220"/>
          </a:xfrm>
          <a:prstGeom prst="rect">
            <a:avLst/>
          </a:prstGeom>
          <a:noFill/>
        </p:spPr>
        <p:txBody>
          <a:bodyPr wrap="none" rtlCol="0">
            <a:spAutoFit/>
          </a:bodyPr>
          <a:lstStyle/>
          <a:p>
            <a:pPr algn="ctr"/>
            <a:r>
              <a:rPr lang="en-GB" sz="2800" b="1" dirty="0">
                <a:solidFill>
                  <a:schemeClr val="bg1"/>
                </a:solidFill>
                <a:latin typeface="Modern Love Caps" panose="04070805081001020A01" pitchFamily="82" charset="0"/>
                <a:cs typeface="Arial" panose="020B0604020202020204" pitchFamily="34" charset="0"/>
              </a:rPr>
              <a:t>Year 9</a:t>
            </a:r>
          </a:p>
        </p:txBody>
      </p:sp>
      <p:sp>
        <p:nvSpPr>
          <p:cNvPr id="2" name="TextBox 1">
            <a:extLst>
              <a:ext uri="{FF2B5EF4-FFF2-40B4-BE49-F238E27FC236}">
                <a16:creationId xmlns:a16="http://schemas.microsoft.com/office/drawing/2014/main" id="{9556813B-3812-49A2-AEFE-3FDDFC2BABA6}"/>
              </a:ext>
            </a:extLst>
          </p:cNvPr>
          <p:cNvSpPr txBox="1"/>
          <p:nvPr/>
        </p:nvSpPr>
        <p:spPr>
          <a:xfrm>
            <a:off x="4793428" y="1235337"/>
            <a:ext cx="2028119" cy="769441"/>
          </a:xfrm>
          <a:prstGeom prst="rect">
            <a:avLst/>
          </a:prstGeom>
          <a:noFill/>
        </p:spPr>
        <p:txBody>
          <a:bodyPr wrap="none" rtlCol="0">
            <a:spAutoFit/>
          </a:bodyPr>
          <a:lstStyle/>
          <a:p>
            <a:r>
              <a:rPr lang="en-GB" sz="4400" dirty="0">
                <a:solidFill>
                  <a:schemeClr val="bg1"/>
                </a:solidFill>
                <a:latin typeface="Modern Love Caps" panose="04070805081001020A01" pitchFamily="82" charset="0"/>
              </a:rPr>
              <a:t>History </a:t>
            </a:r>
          </a:p>
        </p:txBody>
      </p:sp>
      <p:pic>
        <p:nvPicPr>
          <p:cNvPr id="23" name="Video 22">
            <a:hlinkClick r:id="" action="ppaction://media"/>
            <a:extLst>
              <a:ext uri="{FF2B5EF4-FFF2-40B4-BE49-F238E27FC236}">
                <a16:creationId xmlns:a16="http://schemas.microsoft.com/office/drawing/2014/main" id="{7B2D6EBE-3F6A-F5B4-DBE5-B7D1C37B8FB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1832989"/>
      </p:ext>
    </p:extLst>
  </p:cSld>
  <p:clrMapOvr>
    <a:masterClrMapping/>
  </p:clrMapOvr>
  <mc:AlternateContent xmlns:mc="http://schemas.openxmlformats.org/markup-compatibility/2006">
    <mc:Choice xmlns:p14="http://schemas.microsoft.com/office/powerpoint/2010/main" Requires="p14">
      <p:transition spd="slow" p14:dur="2000" advTm="55853"/>
    </mc:Choice>
    <mc:Fallback>
      <p:transition spd="slow" advTm="55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227527-7F07-4BCF-A364-EB47D12D10C9}"/>
              </a:ext>
            </a:extLst>
          </p:cNvPr>
          <p:cNvSpPr/>
          <p:nvPr/>
        </p:nvSpPr>
        <p:spPr>
          <a:xfrm>
            <a:off x="1158169" y="133008"/>
            <a:ext cx="10047111" cy="943317"/>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dirty="0"/>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B8C46A5-2429-4E79-B212-3E9180602B70}"/>
              </a:ext>
            </a:extLst>
          </p:cNvPr>
          <p:cNvSpPr txBox="1"/>
          <p:nvPr/>
        </p:nvSpPr>
        <p:spPr>
          <a:xfrm>
            <a:off x="3020441" y="285460"/>
            <a:ext cx="6322565" cy="830997"/>
          </a:xfrm>
          <a:prstGeom prst="rect">
            <a:avLst/>
          </a:prstGeom>
          <a:noFill/>
        </p:spPr>
        <p:txBody>
          <a:bodyPr wrap="none" rtlCol="0">
            <a:spAutoFit/>
          </a:bodyPr>
          <a:lstStyle/>
          <a:p>
            <a:r>
              <a:rPr lang="en-GB" sz="4800" dirty="0">
                <a:solidFill>
                  <a:schemeClr val="bg1"/>
                </a:solidFill>
                <a:latin typeface="Modern Love Caps" panose="04070805081001020A01" pitchFamily="82" charset="0"/>
              </a:rPr>
              <a:t>HOW WILL I BE ASSESSED?</a:t>
            </a:r>
          </a:p>
        </p:txBody>
      </p:sp>
      <p:sp>
        <p:nvSpPr>
          <p:cNvPr id="3" name="Rectangle 2">
            <a:extLst>
              <a:ext uri="{FF2B5EF4-FFF2-40B4-BE49-F238E27FC236}">
                <a16:creationId xmlns:a16="http://schemas.microsoft.com/office/drawing/2014/main" id="{CDEF323A-5598-B58A-84F5-17BF91FA7027}"/>
              </a:ext>
            </a:extLst>
          </p:cNvPr>
          <p:cNvSpPr/>
          <p:nvPr/>
        </p:nvSpPr>
        <p:spPr>
          <a:xfrm>
            <a:off x="161925" y="1228777"/>
            <a:ext cx="11043355" cy="5105693"/>
          </a:xfrm>
          <a:prstGeom prst="rect">
            <a:avLst/>
          </a:prstGeom>
          <a:solidFill>
            <a:srgbClr val="E9F0F8"/>
          </a:solidFill>
        </p:spPr>
        <p:txBody>
          <a:bodyPr wrap="square">
            <a:spAutoFit/>
          </a:bodyPr>
          <a:lstStyle/>
          <a:p>
            <a:pPr>
              <a:lnSpc>
                <a:spcPct val="107000"/>
              </a:lnSpc>
              <a:spcAft>
                <a:spcPts val="800"/>
              </a:spcAft>
            </a:pPr>
            <a:r>
              <a:rPr lang="en-GB" sz="2400" dirty="0">
                <a:effectLst/>
                <a:latin typeface="Calibri" panose="020F0502020204030204" pitchFamily="34" charset="0"/>
                <a:ea typeface="Times New Roman" panose="02020603050405020304" pitchFamily="18" charset="0"/>
                <a:cs typeface="Times New Roman" panose="02020603050405020304" pitchFamily="18" charset="0"/>
              </a:rPr>
              <a:t>Three exams, covering four units.</a:t>
            </a:r>
            <a:r>
              <a:rPr lang="en-GB" sz="24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Calibri" panose="020F0502020204030204" pitchFamily="34" charset="0"/>
                <a:ea typeface="Times New Roman" panose="02020603050405020304" pitchFamily="18" charset="0"/>
                <a:cs typeface="Times New Roman" panose="02020603050405020304" pitchFamily="18" charset="0"/>
              </a:rPr>
              <a:t>Paper 1: </a:t>
            </a:r>
            <a:r>
              <a:rPr lang="en-GB" sz="2400" dirty="0">
                <a:effectLst/>
                <a:latin typeface="Calibri" panose="020F0502020204030204" pitchFamily="34" charset="0"/>
                <a:ea typeface="Times New Roman" panose="02020603050405020304" pitchFamily="18" charset="0"/>
                <a:cs typeface="Times New Roman" panose="02020603050405020304" pitchFamily="18" charset="0"/>
              </a:rPr>
              <a:t>Crime and Punishment 1000AD-present, with Whitechapel Case Study c1870-1900.  </a:t>
            </a:r>
            <a:r>
              <a:rPr lang="en-GB" sz="2400" i="1" dirty="0">
                <a:effectLst/>
                <a:latin typeface="Calibri" panose="020F0502020204030204" pitchFamily="34" charset="0"/>
                <a:ea typeface="Times New Roman" panose="02020603050405020304" pitchFamily="18" charset="0"/>
                <a:cs typeface="Times New Roman" panose="02020603050405020304" pitchFamily="18" charset="0"/>
              </a:rPr>
              <a:t>1 hour 15 mins.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Calibri" panose="020F0502020204030204" pitchFamily="34" charset="0"/>
                <a:ea typeface="Times New Roman" panose="02020603050405020304" pitchFamily="18" charset="0"/>
                <a:cs typeface="Times New Roman" panose="02020603050405020304" pitchFamily="18" charset="0"/>
              </a:rPr>
              <a:t>Paper 2: </a:t>
            </a:r>
            <a:r>
              <a:rPr lang="en-GB" sz="2400" dirty="0">
                <a:effectLst/>
                <a:latin typeface="Calibri" panose="020F0502020204030204" pitchFamily="34" charset="0"/>
                <a:ea typeface="Times New Roman" panose="02020603050405020304" pitchFamily="18" charset="0"/>
                <a:cs typeface="Times New Roman" panose="02020603050405020304" pitchFamily="18" charset="0"/>
              </a:rPr>
              <a:t>Early Elizabethan England </a:t>
            </a:r>
            <a:r>
              <a:rPr lang="en-GB" sz="2400" i="1" dirty="0">
                <a:effectLst/>
                <a:latin typeface="Calibri" panose="020F0502020204030204" pitchFamily="34" charset="0"/>
                <a:ea typeface="Times New Roman" panose="02020603050405020304" pitchFamily="18" charset="0"/>
                <a:cs typeface="Times New Roman" panose="02020603050405020304" pitchFamily="18" charset="0"/>
              </a:rPr>
              <a:t>and </a:t>
            </a:r>
            <a:r>
              <a:rPr lang="en-GB" sz="2400" dirty="0">
                <a:effectLst/>
                <a:latin typeface="Calibri" panose="020F0502020204030204" pitchFamily="34" charset="0"/>
                <a:ea typeface="Times New Roman" panose="02020603050405020304" pitchFamily="18" charset="0"/>
                <a:cs typeface="Times New Roman" panose="02020603050405020304" pitchFamily="18" charset="0"/>
              </a:rPr>
              <a:t>Superpower Relations and the Cold War. </a:t>
            </a:r>
            <a:r>
              <a:rPr lang="en-GB" sz="2400" i="1" dirty="0">
                <a:effectLst/>
                <a:latin typeface="Calibri" panose="020F0502020204030204" pitchFamily="34" charset="0"/>
                <a:ea typeface="Times New Roman" panose="02020603050405020304" pitchFamily="18" charset="0"/>
                <a:cs typeface="Times New Roman" panose="02020603050405020304" pitchFamily="18" charset="0"/>
              </a:rPr>
              <a:t> 1 hour 45 mins. </a:t>
            </a:r>
            <a:r>
              <a:rPr lang="en-GB" sz="24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Calibri" panose="020F0502020204030204" pitchFamily="34" charset="0"/>
                <a:ea typeface="Times New Roman" panose="02020603050405020304" pitchFamily="18" charset="0"/>
                <a:cs typeface="Times New Roman" panose="02020603050405020304" pitchFamily="18" charset="0"/>
              </a:rPr>
              <a:t>Paper 3: </a:t>
            </a:r>
            <a:r>
              <a:rPr lang="en-GB" sz="2400" dirty="0">
                <a:effectLst/>
                <a:latin typeface="Calibri" panose="020F0502020204030204" pitchFamily="34" charset="0"/>
                <a:ea typeface="Times New Roman" panose="02020603050405020304" pitchFamily="18" charset="0"/>
                <a:cs typeface="Times New Roman" panose="02020603050405020304" pitchFamily="18" charset="0"/>
              </a:rPr>
              <a:t>Weimar and Nazi Germany, 1918-1939.  </a:t>
            </a:r>
            <a:r>
              <a:rPr lang="en-GB" sz="2400" i="1" dirty="0">
                <a:effectLst/>
                <a:latin typeface="Calibri" panose="020F0502020204030204" pitchFamily="34" charset="0"/>
                <a:ea typeface="Times New Roman" panose="02020603050405020304" pitchFamily="18" charset="0"/>
                <a:cs typeface="Times New Roman" panose="02020603050405020304" pitchFamily="18" charset="0"/>
              </a:rPr>
              <a:t>1 hour 20 mins.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i="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b="1" dirty="0">
                <a:effectLst/>
                <a:latin typeface="Calibri" panose="020F0502020204030204" pitchFamily="34" charset="0"/>
                <a:ea typeface="Times New Roman" panose="02020603050405020304" pitchFamily="18" charset="0"/>
                <a:cs typeface="Times New Roman" panose="02020603050405020304" pitchFamily="18" charset="0"/>
              </a:rPr>
              <a:t>Questions: </a:t>
            </a:r>
            <a:r>
              <a:rPr lang="en-GB" sz="2400" dirty="0">
                <a:effectLst/>
                <a:latin typeface="Calibri" panose="020F0502020204030204" pitchFamily="34" charset="0"/>
                <a:ea typeface="Times New Roman" panose="02020603050405020304" pitchFamily="18" charset="0"/>
                <a:cs typeface="Times New Roman" panose="02020603050405020304" pitchFamily="18" charset="0"/>
              </a:rPr>
              <a:t>a combination of knowledge, evaluation, source and interpretation questions.  Smallest question is 4 marks, largest is 20 marks. </a:t>
            </a:r>
            <a:endParaRPr lang="en-GB" sz="2400" dirty="0">
              <a:latin typeface="Trebuchet MS" panose="020B0603020202020204" pitchFamily="34" charset="0"/>
            </a:endParaRPr>
          </a:p>
        </p:txBody>
      </p:sp>
      <p:pic>
        <p:nvPicPr>
          <p:cNvPr id="5" name="Video 4">
            <a:hlinkClick r:id="" action="ppaction://media"/>
            <a:extLst>
              <a:ext uri="{FF2B5EF4-FFF2-40B4-BE49-F238E27FC236}">
                <a16:creationId xmlns:a16="http://schemas.microsoft.com/office/drawing/2014/main" id="{875CA7DE-DE15-5151-07E2-CAB241DC4B6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54832763"/>
      </p:ext>
    </p:extLst>
  </p:cSld>
  <p:clrMapOvr>
    <a:masterClrMapping/>
  </p:clrMapOvr>
  <mc:AlternateContent xmlns:mc="http://schemas.openxmlformats.org/markup-compatibility/2006">
    <mc:Choice xmlns:p14="http://schemas.microsoft.com/office/powerpoint/2010/main" Requires="p14">
      <p:transition spd="slow" p14:dur="2000" advTm="86787"/>
    </mc:Choice>
    <mc:Fallback>
      <p:transition spd="slow" advTm="86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CSE History Superpower Relations and the Cold War 1941,91: Topic 2 |  Teaching Resources">
            <a:extLst>
              <a:ext uri="{FF2B5EF4-FFF2-40B4-BE49-F238E27FC236}">
                <a16:creationId xmlns:a16="http://schemas.microsoft.com/office/drawing/2014/main" id="{AC3557AA-BDE7-FC56-7DDB-4FC373EB3ADB}"/>
              </a:ext>
            </a:extLst>
          </p:cNvPr>
          <p:cNvPicPr>
            <a:picLocks noChangeAspect="1" noChangeArrowheads="1"/>
          </p:cNvPicPr>
          <p:nvPr/>
        </p:nvPicPr>
        <p:blipFill>
          <a:blip r:embed="rId5">
            <a:alphaModFix amt="35000"/>
            <a:extLst>
              <a:ext uri="{28A0092B-C50C-407E-A947-70E740481C1C}">
                <a14:useLocalDpi xmlns:a14="http://schemas.microsoft.com/office/drawing/2010/main" val="0"/>
              </a:ext>
            </a:extLst>
          </a:blip>
          <a:srcRect/>
          <a:stretch>
            <a:fillRect/>
          </a:stretch>
        </p:blipFill>
        <p:spPr bwMode="auto">
          <a:xfrm>
            <a:off x="0" y="-50543"/>
            <a:ext cx="12192000" cy="68911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288658">
            <a:off x="1498528" y="178895"/>
            <a:ext cx="1861728" cy="400110"/>
          </a:xfrm>
          <a:prstGeom prst="rect">
            <a:avLst/>
          </a:prstGeom>
        </p:spPr>
        <p:txBody>
          <a:bodyPr wrap="none">
            <a:spAutoFit/>
          </a:bodyPr>
          <a:lstStyle/>
          <a:p>
            <a:r>
              <a:rPr lang="en-GB" sz="2000">
                <a:solidFill>
                  <a:schemeClr val="accent2"/>
                </a:solidFill>
                <a:ea typeface="Calibri" panose="020F0502020204030204" pitchFamily="34" charset="0"/>
              </a:rPr>
              <a:t>Critical Analysis </a:t>
            </a:r>
            <a:endParaRPr lang="en-GB" sz="2000">
              <a:solidFill>
                <a:schemeClr val="accent2"/>
              </a:solidFill>
            </a:endParaRPr>
          </a:p>
        </p:txBody>
      </p:sp>
      <p:sp>
        <p:nvSpPr>
          <p:cNvPr id="6" name="Rectangle 5"/>
          <p:cNvSpPr/>
          <p:nvPr/>
        </p:nvSpPr>
        <p:spPr>
          <a:xfrm rot="309538">
            <a:off x="1352993" y="921041"/>
            <a:ext cx="1268937" cy="400110"/>
          </a:xfrm>
          <a:prstGeom prst="rect">
            <a:avLst/>
          </a:prstGeom>
        </p:spPr>
        <p:txBody>
          <a:bodyPr wrap="none">
            <a:spAutoFit/>
          </a:bodyPr>
          <a:lstStyle/>
          <a:p>
            <a:r>
              <a:rPr lang="en-GB" sz="2000">
                <a:solidFill>
                  <a:schemeClr val="accent2">
                    <a:lumMod val="50000"/>
                  </a:schemeClr>
                </a:solidFill>
                <a:ea typeface="Calibri" panose="020F0502020204030204" pitchFamily="34" charset="0"/>
              </a:rPr>
              <a:t>Evaluation</a:t>
            </a:r>
            <a:endParaRPr lang="en-GB" sz="2000">
              <a:solidFill>
                <a:schemeClr val="accent2">
                  <a:lumMod val="50000"/>
                </a:schemeClr>
              </a:solidFill>
            </a:endParaRPr>
          </a:p>
        </p:txBody>
      </p:sp>
      <p:sp>
        <p:nvSpPr>
          <p:cNvPr id="8" name="Rectangle 7"/>
          <p:cNvSpPr/>
          <p:nvPr/>
        </p:nvSpPr>
        <p:spPr>
          <a:xfrm rot="309538">
            <a:off x="6434531" y="241287"/>
            <a:ext cx="2591096" cy="707886"/>
          </a:xfrm>
          <a:prstGeom prst="rect">
            <a:avLst/>
          </a:prstGeom>
        </p:spPr>
        <p:txBody>
          <a:bodyPr wrap="square">
            <a:spAutoFit/>
          </a:bodyPr>
          <a:lstStyle/>
          <a:p>
            <a:r>
              <a:rPr lang="en-GB" sz="2000">
                <a:solidFill>
                  <a:srgbClr val="80525B"/>
                </a:solidFill>
                <a:ea typeface="Calibri" panose="020F0502020204030204" pitchFamily="34" charset="0"/>
              </a:rPr>
              <a:t>interpreting photos, cartoons, diagrams…</a:t>
            </a:r>
            <a:endParaRPr lang="en-GB" sz="2000">
              <a:solidFill>
                <a:srgbClr val="80525B"/>
              </a:solidFill>
            </a:endParaRPr>
          </a:p>
        </p:txBody>
      </p:sp>
      <p:sp>
        <p:nvSpPr>
          <p:cNvPr id="9" name="Rectangle 8"/>
          <p:cNvSpPr/>
          <p:nvPr/>
        </p:nvSpPr>
        <p:spPr>
          <a:xfrm rot="309538">
            <a:off x="9436052" y="465158"/>
            <a:ext cx="2018500" cy="707886"/>
          </a:xfrm>
          <a:prstGeom prst="rect">
            <a:avLst/>
          </a:prstGeom>
        </p:spPr>
        <p:txBody>
          <a:bodyPr wrap="square">
            <a:spAutoFit/>
          </a:bodyPr>
          <a:lstStyle/>
          <a:p>
            <a:r>
              <a:rPr lang="en-GB" sz="2000">
                <a:solidFill>
                  <a:srgbClr val="80525B"/>
                </a:solidFill>
              </a:rPr>
              <a:t>Evaluating interpretations </a:t>
            </a:r>
          </a:p>
        </p:txBody>
      </p:sp>
      <p:sp>
        <p:nvSpPr>
          <p:cNvPr id="10" name="Rectangle 9"/>
          <p:cNvSpPr/>
          <p:nvPr/>
        </p:nvSpPr>
        <p:spPr>
          <a:xfrm rot="21274015">
            <a:off x="6720828" y="1316704"/>
            <a:ext cx="2018500" cy="400110"/>
          </a:xfrm>
          <a:prstGeom prst="rect">
            <a:avLst/>
          </a:prstGeom>
        </p:spPr>
        <p:txBody>
          <a:bodyPr wrap="square">
            <a:spAutoFit/>
          </a:bodyPr>
          <a:lstStyle/>
          <a:p>
            <a:r>
              <a:rPr lang="en-GB" sz="2000">
                <a:solidFill>
                  <a:schemeClr val="accent2"/>
                </a:solidFill>
              </a:rPr>
              <a:t>decision making</a:t>
            </a:r>
          </a:p>
        </p:txBody>
      </p:sp>
      <p:sp>
        <p:nvSpPr>
          <p:cNvPr id="11" name="Rectangle 10"/>
          <p:cNvSpPr/>
          <p:nvPr/>
        </p:nvSpPr>
        <p:spPr>
          <a:xfrm rot="21274015">
            <a:off x="4619395" y="1363365"/>
            <a:ext cx="1645873" cy="1938992"/>
          </a:xfrm>
          <a:prstGeom prst="rect">
            <a:avLst/>
          </a:prstGeom>
        </p:spPr>
        <p:txBody>
          <a:bodyPr wrap="square">
            <a:spAutoFit/>
          </a:bodyPr>
          <a:lstStyle/>
          <a:p>
            <a:r>
              <a:rPr lang="en-GB" sz="2000">
                <a:solidFill>
                  <a:srgbClr val="80525B"/>
                </a:solidFill>
              </a:rPr>
              <a:t>Source analysis- how not to believe everything you see and read</a:t>
            </a:r>
          </a:p>
        </p:txBody>
      </p:sp>
      <p:sp>
        <p:nvSpPr>
          <p:cNvPr id="12" name="Rectangle 11"/>
          <p:cNvSpPr/>
          <p:nvPr/>
        </p:nvSpPr>
        <p:spPr>
          <a:xfrm rot="21274015">
            <a:off x="4304125" y="87398"/>
            <a:ext cx="1526842" cy="1015663"/>
          </a:xfrm>
          <a:prstGeom prst="rect">
            <a:avLst/>
          </a:prstGeom>
        </p:spPr>
        <p:txBody>
          <a:bodyPr wrap="square">
            <a:spAutoFit/>
          </a:bodyPr>
          <a:lstStyle/>
          <a:p>
            <a:r>
              <a:rPr lang="en-GB" sz="2000">
                <a:solidFill>
                  <a:schemeClr val="accent2"/>
                </a:solidFill>
              </a:rPr>
              <a:t>debating and arguing your point</a:t>
            </a:r>
          </a:p>
        </p:txBody>
      </p:sp>
      <p:sp>
        <p:nvSpPr>
          <p:cNvPr id="13" name="Rectangle 12"/>
          <p:cNvSpPr/>
          <p:nvPr/>
        </p:nvSpPr>
        <p:spPr>
          <a:xfrm rot="21274015">
            <a:off x="350872" y="1530744"/>
            <a:ext cx="1542337" cy="1631216"/>
          </a:xfrm>
          <a:prstGeom prst="rect">
            <a:avLst/>
          </a:prstGeom>
        </p:spPr>
        <p:txBody>
          <a:bodyPr wrap="square">
            <a:spAutoFit/>
          </a:bodyPr>
          <a:lstStyle/>
          <a:p>
            <a:r>
              <a:rPr lang="en-GB" sz="2000">
                <a:solidFill>
                  <a:schemeClr val="accent2"/>
                </a:solidFill>
              </a:rPr>
              <a:t>Challenging assumptions people make about our world </a:t>
            </a:r>
          </a:p>
        </p:txBody>
      </p:sp>
      <p:sp>
        <p:nvSpPr>
          <p:cNvPr id="14" name="Rectangle 13"/>
          <p:cNvSpPr/>
          <p:nvPr/>
        </p:nvSpPr>
        <p:spPr>
          <a:xfrm rot="21274015">
            <a:off x="8680041" y="1876799"/>
            <a:ext cx="1542337" cy="1323439"/>
          </a:xfrm>
          <a:prstGeom prst="rect">
            <a:avLst/>
          </a:prstGeom>
        </p:spPr>
        <p:txBody>
          <a:bodyPr wrap="square">
            <a:spAutoFit/>
          </a:bodyPr>
          <a:lstStyle/>
          <a:p>
            <a:r>
              <a:rPr lang="en-GB" sz="2000">
                <a:solidFill>
                  <a:schemeClr val="accent2"/>
                </a:solidFill>
              </a:rPr>
              <a:t>Narrative and argument  writing</a:t>
            </a:r>
          </a:p>
        </p:txBody>
      </p:sp>
      <p:sp>
        <p:nvSpPr>
          <p:cNvPr id="15" name="Rectangle 14"/>
          <p:cNvSpPr/>
          <p:nvPr/>
        </p:nvSpPr>
        <p:spPr>
          <a:xfrm rot="563022">
            <a:off x="3064828" y="1219147"/>
            <a:ext cx="1286094" cy="1015663"/>
          </a:xfrm>
          <a:prstGeom prst="rect">
            <a:avLst/>
          </a:prstGeom>
        </p:spPr>
        <p:txBody>
          <a:bodyPr wrap="square">
            <a:spAutoFit/>
          </a:bodyPr>
          <a:lstStyle/>
          <a:p>
            <a:r>
              <a:rPr lang="en-GB" sz="2000">
                <a:solidFill>
                  <a:srgbClr val="80525B"/>
                </a:solidFill>
              </a:rPr>
              <a:t>convincing others you are right</a:t>
            </a:r>
          </a:p>
        </p:txBody>
      </p:sp>
      <p:sp>
        <p:nvSpPr>
          <p:cNvPr id="19" name="Rectangle 18"/>
          <p:cNvSpPr/>
          <p:nvPr/>
        </p:nvSpPr>
        <p:spPr>
          <a:xfrm>
            <a:off x="6325084" y="2430149"/>
            <a:ext cx="2305603" cy="400110"/>
          </a:xfrm>
          <a:prstGeom prst="rect">
            <a:avLst/>
          </a:prstGeom>
        </p:spPr>
        <p:txBody>
          <a:bodyPr wrap="square">
            <a:spAutoFit/>
          </a:bodyPr>
          <a:lstStyle/>
          <a:p>
            <a:r>
              <a:rPr lang="en-GB" sz="2000">
                <a:solidFill>
                  <a:srgbClr val="80525B"/>
                </a:solidFill>
              </a:rPr>
              <a:t>boosting your memory</a:t>
            </a:r>
          </a:p>
        </p:txBody>
      </p:sp>
      <p:sp>
        <p:nvSpPr>
          <p:cNvPr id="20" name="Rectangle 19"/>
          <p:cNvSpPr/>
          <p:nvPr/>
        </p:nvSpPr>
        <p:spPr>
          <a:xfrm rot="21274015">
            <a:off x="1981383" y="2430149"/>
            <a:ext cx="2018500" cy="400110"/>
          </a:xfrm>
          <a:prstGeom prst="rect">
            <a:avLst/>
          </a:prstGeom>
        </p:spPr>
        <p:txBody>
          <a:bodyPr wrap="square">
            <a:spAutoFit/>
          </a:bodyPr>
          <a:lstStyle/>
          <a:p>
            <a:r>
              <a:rPr lang="en-GB" sz="2000">
                <a:solidFill>
                  <a:schemeClr val="accent2"/>
                </a:solidFill>
              </a:rPr>
              <a:t>empathy</a:t>
            </a:r>
          </a:p>
        </p:txBody>
      </p:sp>
      <p:sp>
        <p:nvSpPr>
          <p:cNvPr id="21" name="Rectangle 20"/>
          <p:cNvSpPr/>
          <p:nvPr/>
        </p:nvSpPr>
        <p:spPr>
          <a:xfrm rot="309538">
            <a:off x="10295466" y="1606700"/>
            <a:ext cx="2018500" cy="400110"/>
          </a:xfrm>
          <a:prstGeom prst="rect">
            <a:avLst/>
          </a:prstGeom>
        </p:spPr>
        <p:txBody>
          <a:bodyPr wrap="square">
            <a:spAutoFit/>
          </a:bodyPr>
          <a:lstStyle/>
          <a:p>
            <a:r>
              <a:rPr lang="en-GB" sz="2000">
                <a:solidFill>
                  <a:srgbClr val="80525B"/>
                </a:solidFill>
              </a:rPr>
              <a:t>problem solving</a:t>
            </a:r>
          </a:p>
        </p:txBody>
      </p:sp>
      <p:sp>
        <p:nvSpPr>
          <p:cNvPr id="2" name="TextBox 1">
            <a:extLst>
              <a:ext uri="{FF2B5EF4-FFF2-40B4-BE49-F238E27FC236}">
                <a16:creationId xmlns:a16="http://schemas.microsoft.com/office/drawing/2014/main" id="{97D9E8B2-AF40-4A8D-2879-BB81B362E870}"/>
              </a:ext>
            </a:extLst>
          </p:cNvPr>
          <p:cNvSpPr txBox="1"/>
          <p:nvPr/>
        </p:nvSpPr>
        <p:spPr>
          <a:xfrm>
            <a:off x="326615" y="5071662"/>
            <a:ext cx="7020116" cy="1569660"/>
          </a:xfrm>
          <a:prstGeom prst="rect">
            <a:avLst/>
          </a:prstGeom>
          <a:noFill/>
        </p:spPr>
        <p:txBody>
          <a:bodyPr wrap="square" rtlCol="0">
            <a:spAutoFit/>
          </a:bodyPr>
          <a:lstStyle/>
          <a:p>
            <a:r>
              <a:rPr lang="en-GB" sz="4800">
                <a:latin typeface="Modern Love Caps" panose="04070805081001020A01" pitchFamily="82" charset="0"/>
              </a:rPr>
              <a:t>Develop wide variety of SKILLS and KNOWLEDGE</a:t>
            </a:r>
            <a:endParaRPr lang="en-GB" sz="4800">
              <a:latin typeface="Modern Love" panose="04090805081005020601" pitchFamily="82" charset="0"/>
            </a:endParaRPr>
          </a:p>
        </p:txBody>
      </p:sp>
      <p:sp>
        <p:nvSpPr>
          <p:cNvPr id="23" name="Rectangle 22">
            <a:extLst>
              <a:ext uri="{FF2B5EF4-FFF2-40B4-BE49-F238E27FC236}">
                <a16:creationId xmlns:a16="http://schemas.microsoft.com/office/drawing/2014/main" id="{64F6E717-5CF2-DE12-4CCC-BD46C0EE45B7}"/>
              </a:ext>
            </a:extLst>
          </p:cNvPr>
          <p:cNvSpPr/>
          <p:nvPr/>
        </p:nvSpPr>
        <p:spPr>
          <a:xfrm rot="309538">
            <a:off x="10252763" y="2410878"/>
            <a:ext cx="2018500" cy="707886"/>
          </a:xfrm>
          <a:prstGeom prst="rect">
            <a:avLst/>
          </a:prstGeom>
        </p:spPr>
        <p:txBody>
          <a:bodyPr wrap="square">
            <a:spAutoFit/>
          </a:bodyPr>
          <a:lstStyle/>
          <a:p>
            <a:r>
              <a:rPr lang="en-GB" sz="2000">
                <a:solidFill>
                  <a:srgbClr val="80525B"/>
                </a:solidFill>
              </a:rPr>
              <a:t>Working with evidence </a:t>
            </a:r>
          </a:p>
        </p:txBody>
      </p:sp>
      <p:sp>
        <p:nvSpPr>
          <p:cNvPr id="25" name="Rectangle 24">
            <a:extLst>
              <a:ext uri="{FF2B5EF4-FFF2-40B4-BE49-F238E27FC236}">
                <a16:creationId xmlns:a16="http://schemas.microsoft.com/office/drawing/2014/main" id="{BB25D67A-C433-6E5F-A7D5-EE74917B3C46}"/>
              </a:ext>
            </a:extLst>
          </p:cNvPr>
          <p:cNvSpPr/>
          <p:nvPr/>
        </p:nvSpPr>
        <p:spPr>
          <a:xfrm rot="309538">
            <a:off x="7005968" y="3465237"/>
            <a:ext cx="2018500" cy="707886"/>
          </a:xfrm>
          <a:prstGeom prst="rect">
            <a:avLst/>
          </a:prstGeom>
        </p:spPr>
        <p:txBody>
          <a:bodyPr wrap="square">
            <a:spAutoFit/>
          </a:bodyPr>
          <a:lstStyle/>
          <a:p>
            <a:r>
              <a:rPr lang="en-GB" sz="2000">
                <a:solidFill>
                  <a:schemeClr val="accent2"/>
                </a:solidFill>
              </a:rPr>
              <a:t>International relations </a:t>
            </a:r>
          </a:p>
        </p:txBody>
      </p:sp>
      <p:pic>
        <p:nvPicPr>
          <p:cNvPr id="17" name="Video 16">
            <a:hlinkClick r:id="" action="ppaction://media"/>
            <a:extLst>
              <a:ext uri="{FF2B5EF4-FFF2-40B4-BE49-F238E27FC236}">
                <a16:creationId xmlns:a16="http://schemas.microsoft.com/office/drawing/2014/main" id="{875DD043-433E-8204-F6B4-2B87ADEF0FA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3007382"/>
      </p:ext>
    </p:extLst>
  </p:cSld>
  <p:clrMapOvr>
    <a:masterClrMapping/>
  </p:clrMapOvr>
  <p:transition advTm="1092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1E5F17-CC45-4A8C-8A1D-4B198FF1BBB7}"/>
              </a:ext>
            </a:extLst>
          </p:cNvPr>
          <p:cNvSpPr/>
          <p:nvPr/>
        </p:nvSpPr>
        <p:spPr>
          <a:xfrm>
            <a:off x="-47252" y="230102"/>
            <a:ext cx="11870265" cy="120358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a:br>
            <a:br>
              <a:rPr lang="en-GB">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endParaRPr lang="en-GB"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8A113FA-AF6E-4F33-8AC2-A430CB19F156}"/>
              </a:ext>
            </a:extLst>
          </p:cNvPr>
          <p:cNvSpPr txBox="1"/>
          <p:nvPr/>
        </p:nvSpPr>
        <p:spPr>
          <a:xfrm>
            <a:off x="51864" y="407596"/>
            <a:ext cx="11699036" cy="646331"/>
          </a:xfrm>
          <a:prstGeom prst="rect">
            <a:avLst/>
          </a:prstGeom>
          <a:noFill/>
        </p:spPr>
        <p:txBody>
          <a:bodyPr wrap="none" rtlCol="0">
            <a:spAutoFit/>
          </a:bodyPr>
          <a:lstStyle/>
          <a:p>
            <a:r>
              <a:rPr lang="en-GB" sz="3600">
                <a:solidFill>
                  <a:schemeClr val="bg1"/>
                </a:solidFill>
                <a:latin typeface="Modern Love Caps" panose="04070805081001020A01" pitchFamily="82" charset="0"/>
              </a:rPr>
              <a:t>WHAT CAREERS DO PEOPLE WHO STUDY HISTORY GO ON TO HAVE?</a:t>
            </a:r>
            <a:endParaRPr lang="en-GB" sz="3600">
              <a:solidFill>
                <a:schemeClr val="bg1"/>
              </a:solidFill>
              <a:latin typeface="Modern Love" panose="04090805081005020601" pitchFamily="82" charset="0"/>
            </a:endParaRPr>
          </a:p>
        </p:txBody>
      </p:sp>
      <p:sp>
        <p:nvSpPr>
          <p:cNvPr id="19" name="Rectangle 18">
            <a:extLst>
              <a:ext uri="{FF2B5EF4-FFF2-40B4-BE49-F238E27FC236}">
                <a16:creationId xmlns:a16="http://schemas.microsoft.com/office/drawing/2014/main" id="{536E2FF1-900A-C1D9-8D98-918A95863FC0}"/>
              </a:ext>
            </a:extLst>
          </p:cNvPr>
          <p:cNvSpPr/>
          <p:nvPr/>
        </p:nvSpPr>
        <p:spPr>
          <a:xfrm>
            <a:off x="7823200" y="6366933"/>
            <a:ext cx="1625600" cy="260965"/>
          </a:xfrm>
          <a:prstGeom prst="rect">
            <a:avLst/>
          </a:prstGeom>
          <a:solidFill>
            <a:srgbClr val="E9F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FE1EA5A-57E6-DE6E-3093-345261300B89}"/>
              </a:ext>
            </a:extLst>
          </p:cNvPr>
          <p:cNvSpPr txBox="1"/>
          <p:nvPr/>
        </p:nvSpPr>
        <p:spPr>
          <a:xfrm>
            <a:off x="156343" y="1433689"/>
            <a:ext cx="8424916" cy="5539978"/>
          </a:xfrm>
          <a:prstGeom prst="rect">
            <a:avLst/>
          </a:prstGeom>
          <a:noFill/>
        </p:spPr>
        <p:txBody>
          <a:bodyPr wrap="square">
            <a:spAutoFit/>
          </a:bodyPr>
          <a:lstStyle/>
          <a:p>
            <a:pPr algn="l">
              <a:buFont typeface="Arial" panose="020B0604020202020204" pitchFamily="34" charset="0"/>
              <a:buChar char="•"/>
            </a:pPr>
            <a:r>
              <a:rPr lang="en-GB" sz="2400" b="0" i="0" u="none" strike="noStrike">
                <a:solidFill>
                  <a:srgbClr val="E10098"/>
                </a:solidFill>
                <a:effectLst/>
                <a:latin typeface="Source Sans Pro" panose="020B0604020202020204" pitchFamily="34" charset="0"/>
              </a:rPr>
              <a:t>Academic researcher</a:t>
            </a:r>
            <a:endParaRPr lang="en-GB" sz="2400" b="0" i="0">
              <a:solidFill>
                <a:srgbClr val="485D65"/>
              </a:solidFill>
              <a:effectLst/>
              <a:latin typeface="Source Sans Pro" panose="020B0604020202020204" pitchFamily="34" charset="0"/>
            </a:endParaRPr>
          </a:p>
          <a:p>
            <a:pPr algn="l">
              <a:buFont typeface="Arial" panose="020B0604020202020204" pitchFamily="34" charset="0"/>
              <a:buChar char="•"/>
            </a:pPr>
            <a:r>
              <a:rPr lang="en-GB" sz="2400" b="0" i="0" u="none" strike="noStrike">
                <a:solidFill>
                  <a:srgbClr val="E10098"/>
                </a:solidFill>
                <a:effectLst/>
                <a:latin typeface="Source Sans Pro" panose="020B0604020202020204" pitchFamily="34" charset="0"/>
              </a:rPr>
              <a:t>Archivist</a:t>
            </a:r>
            <a:endParaRPr lang="en-GB" sz="2400" b="0" i="0">
              <a:solidFill>
                <a:srgbClr val="485D65"/>
              </a:solidFill>
              <a:effectLst/>
              <a:latin typeface="Source Sans Pro" panose="020B0604020202020204" pitchFamily="34" charset="0"/>
            </a:endParaRPr>
          </a:p>
          <a:p>
            <a:pPr algn="l">
              <a:buFont typeface="Arial" panose="020B0604020202020204" pitchFamily="34" charset="0"/>
              <a:buChar char="•"/>
            </a:pPr>
            <a:r>
              <a:rPr lang="en-GB" sz="2400" b="0" i="0" u="none" strike="noStrike">
                <a:solidFill>
                  <a:srgbClr val="E10098"/>
                </a:solidFill>
                <a:effectLst/>
                <a:latin typeface="Source Sans Pro" panose="020B0604020202020204" pitchFamily="34" charset="0"/>
              </a:rPr>
              <a:t>Heritage manager</a:t>
            </a:r>
            <a:endParaRPr lang="en-GB" sz="2400" b="0" i="0">
              <a:solidFill>
                <a:srgbClr val="485D65"/>
              </a:solidFill>
              <a:effectLst/>
              <a:latin typeface="Source Sans Pro" panose="020B0604020202020204" pitchFamily="34" charset="0"/>
            </a:endParaRPr>
          </a:p>
          <a:p>
            <a:pPr algn="l">
              <a:buFont typeface="Arial" panose="020B0604020202020204" pitchFamily="34" charset="0"/>
              <a:buChar char="•"/>
            </a:pPr>
            <a:r>
              <a:rPr lang="en-GB" sz="2400" b="0" i="0" u="none" strike="noStrike">
                <a:solidFill>
                  <a:srgbClr val="E10098"/>
                </a:solidFill>
                <a:effectLst/>
                <a:latin typeface="Source Sans Pro" panose="020B0604020202020204" pitchFamily="34" charset="0"/>
              </a:rPr>
              <a:t>Historic buildings inspector</a:t>
            </a:r>
          </a:p>
          <a:p>
            <a:pPr algn="l">
              <a:buFont typeface="Arial" panose="020B0604020202020204" pitchFamily="34" charset="0"/>
              <a:buChar char="•"/>
            </a:pPr>
            <a:r>
              <a:rPr lang="en-GB" sz="2400" b="0" i="0" u="none" strike="noStrike">
                <a:solidFill>
                  <a:srgbClr val="E10098"/>
                </a:solidFill>
                <a:effectLst/>
                <a:latin typeface="Source Sans Pro" panose="020B0604020202020204" pitchFamily="34" charset="0"/>
              </a:rPr>
              <a:t>conservation officer</a:t>
            </a:r>
            <a:endParaRPr lang="en-GB" sz="2400" b="0" i="0">
              <a:solidFill>
                <a:srgbClr val="485D65"/>
              </a:solidFill>
              <a:effectLst/>
              <a:latin typeface="Source Sans Pro" panose="020B0604020202020204" pitchFamily="34" charset="0"/>
            </a:endParaRPr>
          </a:p>
          <a:p>
            <a:pPr algn="l">
              <a:buFont typeface="Arial" panose="020B0604020202020204" pitchFamily="34" charset="0"/>
              <a:buChar char="•"/>
            </a:pPr>
            <a:r>
              <a:rPr lang="en-GB" sz="2400" b="0" i="0" u="none" strike="noStrike">
                <a:solidFill>
                  <a:srgbClr val="E10098"/>
                </a:solidFill>
                <a:effectLst/>
                <a:latin typeface="Source Sans Pro" panose="020B0604020202020204" pitchFamily="34" charset="0"/>
              </a:rPr>
              <a:t>Museum education officer</a:t>
            </a:r>
            <a:endParaRPr lang="en-GB" sz="2400" b="0" i="0">
              <a:solidFill>
                <a:srgbClr val="485D65"/>
              </a:solidFill>
              <a:effectLst/>
              <a:latin typeface="Source Sans Pro" panose="020B0604020202020204" pitchFamily="34" charset="0"/>
            </a:endParaRPr>
          </a:p>
          <a:p>
            <a:pPr algn="l">
              <a:buFont typeface="Arial" panose="020B0604020202020204" pitchFamily="34" charset="0"/>
              <a:buChar char="•"/>
            </a:pPr>
            <a:r>
              <a:rPr lang="en-GB" sz="2400" b="0" i="0" u="none" strike="noStrike">
                <a:solidFill>
                  <a:srgbClr val="E10098"/>
                </a:solidFill>
                <a:effectLst/>
                <a:latin typeface="Source Sans Pro" panose="020B0604020202020204" pitchFamily="34" charset="0"/>
              </a:rPr>
              <a:t>Museum/gallery curator</a:t>
            </a:r>
            <a:endParaRPr lang="en-GB" sz="2400" b="0" i="0">
              <a:solidFill>
                <a:srgbClr val="485D65"/>
              </a:solidFill>
              <a:effectLst/>
              <a:latin typeface="Source Sans Pro" panose="020B0604020202020204" pitchFamily="34" charset="0"/>
            </a:endParaRPr>
          </a:p>
          <a:p>
            <a:pPr algn="l">
              <a:buFont typeface="Arial" panose="020B0604020202020204" pitchFamily="34" charset="0"/>
              <a:buChar char="•"/>
            </a:pPr>
            <a:r>
              <a:rPr lang="en-GB" sz="2400" b="0" i="0" u="none" strike="noStrike">
                <a:solidFill>
                  <a:srgbClr val="E10098"/>
                </a:solidFill>
                <a:effectLst/>
                <a:latin typeface="Source Sans Pro" panose="020B0604020202020204" pitchFamily="34" charset="0"/>
              </a:rPr>
              <a:t>Museum/gallery exhibitions officer</a:t>
            </a:r>
            <a:endParaRPr lang="en-GB" sz="2400" b="0" i="0">
              <a:solidFill>
                <a:srgbClr val="485D65"/>
              </a:solidFill>
              <a:effectLst/>
              <a:latin typeface="Source Sans Pro" panose="020B0604020202020204" pitchFamily="34" charset="0"/>
            </a:endParaRPr>
          </a:p>
          <a:p>
            <a:pPr algn="l">
              <a:buFont typeface="Arial" panose="020B0604020202020204" pitchFamily="34" charset="0"/>
              <a:buChar char="•"/>
            </a:pPr>
            <a:r>
              <a:rPr lang="en-GB" sz="2400" b="0" i="0" u="none" strike="noStrike">
                <a:solidFill>
                  <a:srgbClr val="E10098"/>
                </a:solidFill>
                <a:effectLst/>
                <a:latin typeface="Source Sans Pro" panose="020B0604020202020204" pitchFamily="34" charset="0"/>
              </a:rPr>
              <a:t>Secondary school teacher</a:t>
            </a:r>
          </a:p>
          <a:p>
            <a:pPr algn="l">
              <a:buFont typeface="Arial" panose="020B0604020202020204" pitchFamily="34" charset="0"/>
              <a:buChar char="•"/>
            </a:pPr>
            <a:r>
              <a:rPr lang="en-GB" sz="2400" b="0" i="0" u="none" strike="noStrike">
                <a:solidFill>
                  <a:srgbClr val="E10098"/>
                </a:solidFill>
                <a:effectLst/>
                <a:latin typeface="Source Sans Pro" panose="020B0503030403020204" pitchFamily="34" charset="0"/>
              </a:rPr>
              <a:t>Academic librarian</a:t>
            </a:r>
            <a:endParaRPr lang="en-GB" sz="2400" b="0" i="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a:solidFill>
                  <a:srgbClr val="E10098"/>
                </a:solidFill>
                <a:effectLst/>
                <a:latin typeface="Source Sans Pro" panose="020B0503030403020204" pitchFamily="34" charset="0"/>
              </a:rPr>
              <a:t>Archaeologist</a:t>
            </a:r>
            <a:endParaRPr lang="en-GB" sz="2400" b="0" i="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a:solidFill>
                  <a:srgbClr val="E10098"/>
                </a:solidFill>
                <a:effectLst/>
                <a:latin typeface="Source Sans Pro" panose="020B0503030403020204" pitchFamily="34" charset="0"/>
              </a:rPr>
              <a:t>Broadcast journalist</a:t>
            </a:r>
            <a:endParaRPr lang="en-GB" sz="2400" b="0" i="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a:solidFill>
                  <a:srgbClr val="E10098"/>
                </a:solidFill>
                <a:effectLst/>
                <a:latin typeface="Source Sans Pro" panose="020B0503030403020204" pitchFamily="34" charset="0"/>
              </a:rPr>
              <a:t>Civil Service administrator</a:t>
            </a:r>
            <a:endParaRPr lang="en-GB" sz="2400" b="0" i="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a:solidFill>
                  <a:srgbClr val="E10098"/>
                </a:solidFill>
                <a:effectLst/>
                <a:latin typeface="Source Sans Pro" panose="020B0503030403020204" pitchFamily="34" charset="0"/>
              </a:rPr>
              <a:t>Editorial assistant</a:t>
            </a:r>
            <a:endParaRPr lang="en-GB" sz="2400" b="0" i="0">
              <a:solidFill>
                <a:srgbClr val="485D65"/>
              </a:solidFill>
              <a:effectLst/>
              <a:latin typeface="Source Sans Pro" panose="020B0503030403020204" pitchFamily="34" charset="0"/>
            </a:endParaRPr>
          </a:p>
          <a:p>
            <a:pPr algn="l">
              <a:buFont typeface="Arial" panose="020B0604020202020204" pitchFamily="34" charset="0"/>
              <a:buChar char="•"/>
            </a:pPr>
            <a:endParaRPr lang="en-GB" b="0" i="0">
              <a:solidFill>
                <a:srgbClr val="485D65"/>
              </a:solidFill>
              <a:effectLst/>
              <a:latin typeface="Source Sans Pro" panose="020B0604020202020204" pitchFamily="34" charset="0"/>
            </a:endParaRPr>
          </a:p>
        </p:txBody>
      </p:sp>
      <p:sp>
        <p:nvSpPr>
          <p:cNvPr id="8" name="TextBox 7">
            <a:extLst>
              <a:ext uri="{FF2B5EF4-FFF2-40B4-BE49-F238E27FC236}">
                <a16:creationId xmlns:a16="http://schemas.microsoft.com/office/drawing/2014/main" id="{400A903E-80FB-BC3E-64CD-CE9D08848159}"/>
              </a:ext>
            </a:extLst>
          </p:cNvPr>
          <p:cNvSpPr txBox="1"/>
          <p:nvPr/>
        </p:nvSpPr>
        <p:spPr>
          <a:xfrm>
            <a:off x="4736955" y="1651808"/>
            <a:ext cx="4047899" cy="4277863"/>
          </a:xfrm>
          <a:prstGeom prst="rect">
            <a:avLst/>
          </a:prstGeom>
          <a:noFill/>
        </p:spPr>
        <p:txBody>
          <a:bodyPr wrap="square">
            <a:spAutoFit/>
          </a:bodyPr>
          <a:lstStyle/>
          <a:p>
            <a:pPr algn="l">
              <a:buFont typeface="Arial" panose="020B0604020202020204" pitchFamily="34" charset="0"/>
              <a:buChar char="•"/>
            </a:pPr>
            <a:r>
              <a:rPr lang="en-GB" sz="2400" b="0" i="0" u="none" strike="noStrike">
                <a:solidFill>
                  <a:srgbClr val="E10098"/>
                </a:solidFill>
                <a:effectLst/>
                <a:latin typeface="Source Sans Pro" panose="020B0503030403020204" pitchFamily="34" charset="0"/>
              </a:rPr>
              <a:t>Human resources officer</a:t>
            </a:r>
            <a:endParaRPr lang="en-GB" sz="2400" b="0" i="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a:solidFill>
                  <a:srgbClr val="E10098"/>
                </a:solidFill>
                <a:effectLst/>
                <a:latin typeface="Source Sans Pro" panose="020B0503030403020204" pitchFamily="34" charset="0"/>
              </a:rPr>
              <a:t>Information officer</a:t>
            </a:r>
            <a:endParaRPr lang="en-GB" sz="2400" b="0" i="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a:solidFill>
                  <a:srgbClr val="E10098"/>
                </a:solidFill>
                <a:effectLst/>
                <a:latin typeface="Source Sans Pro" panose="020B0503030403020204" pitchFamily="34" charset="0"/>
              </a:rPr>
              <a:t>Marketing executive</a:t>
            </a:r>
            <a:endParaRPr lang="en-GB" sz="2400" b="0" i="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a:solidFill>
                  <a:srgbClr val="E10098"/>
                </a:solidFill>
                <a:effectLst/>
                <a:latin typeface="Source Sans Pro" panose="020B0503030403020204" pitchFamily="34" charset="0"/>
              </a:rPr>
              <a:t>Policy officer</a:t>
            </a:r>
            <a:endParaRPr lang="en-GB" sz="2400" b="0" i="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a:solidFill>
                  <a:srgbClr val="E10098"/>
                </a:solidFill>
                <a:effectLst/>
                <a:latin typeface="Source Sans Pro" panose="020B0503030403020204" pitchFamily="34" charset="0"/>
              </a:rPr>
              <a:t>Politician's assistant</a:t>
            </a:r>
          </a:p>
          <a:p>
            <a:pPr algn="l">
              <a:buFont typeface="Arial" panose="020B0604020202020204" pitchFamily="34" charset="0"/>
              <a:buChar char="•"/>
            </a:pPr>
            <a:r>
              <a:rPr lang="en-GB" sz="2400">
                <a:solidFill>
                  <a:srgbClr val="E10098"/>
                </a:solidFill>
                <a:latin typeface="Source Sans Pro" panose="020B0503030403020204" pitchFamily="34" charset="0"/>
              </a:rPr>
              <a:t>Politician</a:t>
            </a:r>
            <a:endParaRPr lang="en-GB" sz="2400" b="0" i="0">
              <a:solidFill>
                <a:srgbClr val="485D65"/>
              </a:solidFill>
              <a:effectLst/>
              <a:latin typeface="Source Sans Pro" panose="020B0503030403020204" pitchFamily="34" charset="0"/>
            </a:endParaRPr>
          </a:p>
          <a:p>
            <a:pPr algn="l">
              <a:buFont typeface="Arial" panose="020B0604020202020204" pitchFamily="34" charset="0"/>
              <a:buChar char="•"/>
            </a:pPr>
            <a:r>
              <a:rPr lang="en-GB" sz="2400" b="0" i="0" u="none" strike="noStrike">
                <a:solidFill>
                  <a:srgbClr val="E10098"/>
                </a:solidFill>
                <a:effectLst/>
                <a:latin typeface="Source Sans Pro" panose="020B0503030403020204" pitchFamily="34" charset="0"/>
              </a:rPr>
              <a:t>Solicitor</a:t>
            </a:r>
          </a:p>
          <a:p>
            <a:pPr algn="l">
              <a:buFont typeface="Arial" panose="020B0604020202020204" pitchFamily="34" charset="0"/>
              <a:buChar char="•"/>
            </a:pPr>
            <a:r>
              <a:rPr lang="en-GB" sz="2400">
                <a:solidFill>
                  <a:srgbClr val="E10098"/>
                </a:solidFill>
                <a:latin typeface="Source Sans Pro" panose="020B0503030403020204" pitchFamily="34" charset="0"/>
              </a:rPr>
              <a:t>Lawyer </a:t>
            </a:r>
          </a:p>
          <a:p>
            <a:pPr algn="l">
              <a:buFont typeface="Arial" panose="020B0604020202020204" pitchFamily="34" charset="0"/>
              <a:buChar char="•"/>
            </a:pPr>
            <a:r>
              <a:rPr lang="en-GB" sz="2400">
                <a:solidFill>
                  <a:srgbClr val="E10098"/>
                </a:solidFill>
                <a:latin typeface="Source Sans Pro" panose="020B0503030403020204" pitchFamily="34" charset="0"/>
              </a:rPr>
              <a:t>Historian</a:t>
            </a:r>
          </a:p>
          <a:p>
            <a:pPr algn="l">
              <a:buFont typeface="Arial" panose="020B0604020202020204" pitchFamily="34" charset="0"/>
              <a:buChar char="•"/>
            </a:pPr>
            <a:r>
              <a:rPr lang="en-GB" sz="2400">
                <a:solidFill>
                  <a:srgbClr val="E10098"/>
                </a:solidFill>
                <a:latin typeface="Source Sans Pro" panose="020B0503030403020204" pitchFamily="34" charset="0"/>
              </a:rPr>
              <a:t>Television, radio and podcast broadcaster</a:t>
            </a:r>
          </a:p>
        </p:txBody>
      </p:sp>
      <p:pic>
        <p:nvPicPr>
          <p:cNvPr id="12" name="Picture 11">
            <a:extLst>
              <a:ext uri="{FF2B5EF4-FFF2-40B4-BE49-F238E27FC236}">
                <a16:creationId xmlns:a16="http://schemas.microsoft.com/office/drawing/2014/main" id="{F9498CE1-9788-250D-3DE5-53DCE56C1532}"/>
              </a:ext>
            </a:extLst>
          </p:cNvPr>
          <p:cNvPicPr>
            <a:picLocks noChangeAspect="1"/>
          </p:cNvPicPr>
          <p:nvPr/>
        </p:nvPicPr>
        <p:blipFill>
          <a:blip r:embed="rId5"/>
          <a:stretch>
            <a:fillRect/>
          </a:stretch>
        </p:blipFill>
        <p:spPr>
          <a:xfrm>
            <a:off x="8182304" y="1813450"/>
            <a:ext cx="3640710" cy="2811079"/>
          </a:xfrm>
          <a:prstGeom prst="rect">
            <a:avLst/>
          </a:prstGeom>
        </p:spPr>
      </p:pic>
      <p:sp>
        <p:nvSpPr>
          <p:cNvPr id="13" name="TextBox 12">
            <a:extLst>
              <a:ext uri="{FF2B5EF4-FFF2-40B4-BE49-F238E27FC236}">
                <a16:creationId xmlns:a16="http://schemas.microsoft.com/office/drawing/2014/main" id="{286D1F1A-4453-67B1-5406-1FB3BA6CC718}"/>
              </a:ext>
            </a:extLst>
          </p:cNvPr>
          <p:cNvSpPr txBox="1"/>
          <p:nvPr/>
        </p:nvSpPr>
        <p:spPr>
          <a:xfrm>
            <a:off x="3768726" y="5734050"/>
            <a:ext cx="5918199" cy="923330"/>
          </a:xfrm>
          <a:prstGeom prst="rect">
            <a:avLst/>
          </a:prstGeom>
          <a:noFill/>
        </p:spPr>
        <p:txBody>
          <a:bodyPr wrap="square" rtlCol="0">
            <a:spAutoFit/>
          </a:bodyPr>
          <a:lstStyle/>
          <a:p>
            <a:r>
              <a:rPr lang="en-GB" dirty="0"/>
              <a:t>History gives you the ability to think critically, synthesise a lot of information, deal with evidence and interpretation… all skills sought after by numerous employers and career paths.  </a:t>
            </a:r>
          </a:p>
        </p:txBody>
      </p:sp>
      <p:pic>
        <p:nvPicPr>
          <p:cNvPr id="5" name="Video 4">
            <a:hlinkClick r:id="" action="ppaction://media"/>
            <a:extLst>
              <a:ext uri="{FF2B5EF4-FFF2-40B4-BE49-F238E27FC236}">
                <a16:creationId xmlns:a16="http://schemas.microsoft.com/office/drawing/2014/main" id="{4A6B3EB3-7722-28E0-3610-89B8E717BFA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95895534"/>
      </p:ext>
    </p:extLst>
  </p:cSld>
  <p:clrMapOvr>
    <a:masterClrMapping/>
  </p:clrMapOvr>
  <mc:AlternateContent xmlns:mc="http://schemas.openxmlformats.org/markup-compatibility/2006">
    <mc:Choice xmlns:p14="http://schemas.microsoft.com/office/powerpoint/2010/main" Requires="p14">
      <p:transition spd="slow" p14:dur="2000" advTm="59740"/>
    </mc:Choice>
    <mc:Fallback>
      <p:transition spd="slow" advTm="59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227527-7F07-4BCF-A364-EB47D12D10C9}"/>
              </a:ext>
            </a:extLst>
          </p:cNvPr>
          <p:cNvSpPr/>
          <p:nvPr/>
        </p:nvSpPr>
        <p:spPr>
          <a:xfrm>
            <a:off x="1146348" y="404492"/>
            <a:ext cx="9512700" cy="1122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a:br>
            <a:br>
              <a:rPr lang="en-GB">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endParaRPr lang="en-GB"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FDFD8DD-035C-4B9B-982D-9375CF5DCA0A}"/>
              </a:ext>
            </a:extLst>
          </p:cNvPr>
          <p:cNvSpPr txBox="1"/>
          <p:nvPr/>
        </p:nvSpPr>
        <p:spPr>
          <a:xfrm>
            <a:off x="3182286" y="614773"/>
            <a:ext cx="5081840" cy="830997"/>
          </a:xfrm>
          <a:prstGeom prst="rect">
            <a:avLst/>
          </a:prstGeom>
          <a:noFill/>
        </p:spPr>
        <p:txBody>
          <a:bodyPr wrap="none" rtlCol="0">
            <a:spAutoFit/>
          </a:bodyPr>
          <a:lstStyle/>
          <a:p>
            <a:r>
              <a:rPr lang="en-GB" sz="4800">
                <a:solidFill>
                  <a:schemeClr val="bg1"/>
                </a:solidFill>
                <a:latin typeface="Modern Love Caps" panose="04070805081001020A01" pitchFamily="82" charset="0"/>
              </a:rPr>
              <a:t>WHAT am I studying?</a:t>
            </a:r>
          </a:p>
        </p:txBody>
      </p:sp>
      <p:sp>
        <p:nvSpPr>
          <p:cNvPr id="7" name="TextBox 6">
            <a:extLst>
              <a:ext uri="{FF2B5EF4-FFF2-40B4-BE49-F238E27FC236}">
                <a16:creationId xmlns:a16="http://schemas.microsoft.com/office/drawing/2014/main" id="{0684004A-C687-4C09-932C-B490270C7AD9}"/>
              </a:ext>
            </a:extLst>
          </p:cNvPr>
          <p:cNvSpPr txBox="1"/>
          <p:nvPr/>
        </p:nvSpPr>
        <p:spPr>
          <a:xfrm>
            <a:off x="613693" y="2525587"/>
            <a:ext cx="9059551" cy="1384995"/>
          </a:xfrm>
          <a:prstGeom prst="rect">
            <a:avLst/>
          </a:prstGeom>
          <a:noFill/>
        </p:spPr>
        <p:txBody>
          <a:bodyPr wrap="square" rtlCol="0">
            <a:spAutoFit/>
          </a:bodyPr>
          <a:lstStyle/>
          <a:p>
            <a:r>
              <a:rPr lang="en-GB" sz="2800" b="1">
                <a:solidFill>
                  <a:srgbClr val="002060"/>
                </a:solidFill>
                <a:latin typeface="Trebuchet MS" panose="020B0603020202020204" pitchFamily="34" charset="0"/>
                <a:cs typeface="Arial" panose="020B0604020202020204" pitchFamily="34" charset="0"/>
              </a:rPr>
              <a:t>Paper 1 –Crime and Punishment 1000AD-present, with Whitechapel Case Study c1870-1900.</a:t>
            </a:r>
          </a:p>
          <a:p>
            <a:pPr algn="l"/>
            <a:r>
              <a:rPr lang="en-GB" sz="2800" b="1" u="none" strike="noStrike">
                <a:solidFill>
                  <a:srgbClr val="002060"/>
                </a:solidFill>
                <a:effectLst/>
                <a:latin typeface="Trebuchet MS" panose="020B0603020202020204" pitchFamily="34" charset="0"/>
                <a:cs typeface="Arial" panose="020B0604020202020204" pitchFamily="34" charset="0"/>
              </a:rPr>
              <a:t>		</a:t>
            </a:r>
            <a:endParaRPr lang="en-GB" sz="2800">
              <a:solidFill>
                <a:srgbClr val="002060"/>
              </a:solidFill>
              <a:latin typeface="Trebuchet MS" panose="020B0603020202020204" pitchFamily="34" charset="0"/>
            </a:endParaRPr>
          </a:p>
        </p:txBody>
      </p:sp>
      <p:sp>
        <p:nvSpPr>
          <p:cNvPr id="11" name="TextBox 10">
            <a:extLst>
              <a:ext uri="{FF2B5EF4-FFF2-40B4-BE49-F238E27FC236}">
                <a16:creationId xmlns:a16="http://schemas.microsoft.com/office/drawing/2014/main" id="{0EDF6810-2F05-488C-909A-5973384C85F7}"/>
              </a:ext>
            </a:extLst>
          </p:cNvPr>
          <p:cNvSpPr txBox="1"/>
          <p:nvPr/>
        </p:nvSpPr>
        <p:spPr>
          <a:xfrm>
            <a:off x="3182286" y="1707693"/>
            <a:ext cx="4974439" cy="400110"/>
          </a:xfrm>
          <a:prstGeom prst="rect">
            <a:avLst/>
          </a:prstGeom>
          <a:noFill/>
        </p:spPr>
        <p:txBody>
          <a:bodyPr wrap="none" rtlCol="0">
            <a:spAutoFit/>
          </a:bodyPr>
          <a:lstStyle/>
          <a:p>
            <a:r>
              <a:rPr lang="en-GB" sz="2000" b="1">
                <a:solidFill>
                  <a:srgbClr val="002060"/>
                </a:solidFill>
                <a:latin typeface="Trebuchet MS" panose="020B0603020202020204" pitchFamily="34" charset="0"/>
                <a:cs typeface="Arial" panose="020B0604020202020204" pitchFamily="34" charset="0"/>
              </a:rPr>
              <a:t>Subject content – Edexcel GCSE History </a:t>
            </a:r>
          </a:p>
        </p:txBody>
      </p:sp>
      <p:sp>
        <p:nvSpPr>
          <p:cNvPr id="12" name="TextBox 11">
            <a:extLst>
              <a:ext uri="{FF2B5EF4-FFF2-40B4-BE49-F238E27FC236}">
                <a16:creationId xmlns:a16="http://schemas.microsoft.com/office/drawing/2014/main" id="{B44FE944-4A8A-8CA5-8F35-F5E321592CA6}"/>
              </a:ext>
            </a:extLst>
          </p:cNvPr>
          <p:cNvSpPr txBox="1"/>
          <p:nvPr/>
        </p:nvSpPr>
        <p:spPr>
          <a:xfrm>
            <a:off x="613690" y="3910582"/>
            <a:ext cx="9059551" cy="954107"/>
          </a:xfrm>
          <a:prstGeom prst="rect">
            <a:avLst/>
          </a:prstGeom>
          <a:noFill/>
        </p:spPr>
        <p:txBody>
          <a:bodyPr wrap="square" rtlCol="0">
            <a:spAutoFit/>
          </a:bodyPr>
          <a:lstStyle>
            <a:defPPr>
              <a:defRPr lang="en-GB"/>
            </a:defPPr>
            <a:lvl1pPr>
              <a:defRPr sz="2800" b="1">
                <a:solidFill>
                  <a:srgbClr val="002060"/>
                </a:solidFill>
                <a:latin typeface="Trebuchet MS" panose="020B0603020202020204" pitchFamily="34" charset="0"/>
                <a:cs typeface="Arial" panose="020B0604020202020204" pitchFamily="34" charset="0"/>
              </a:defRPr>
            </a:lvl1pPr>
          </a:lstStyle>
          <a:p>
            <a:r>
              <a:rPr lang="en-GB"/>
              <a:t>Paper 2 – Early Elizabethan England and Superpower Relations and the Cold War. </a:t>
            </a:r>
          </a:p>
        </p:txBody>
      </p:sp>
      <p:sp>
        <p:nvSpPr>
          <p:cNvPr id="13" name="TextBox 12">
            <a:extLst>
              <a:ext uri="{FF2B5EF4-FFF2-40B4-BE49-F238E27FC236}">
                <a16:creationId xmlns:a16="http://schemas.microsoft.com/office/drawing/2014/main" id="{C9E4CE78-08CE-6F09-61B7-FCD23585FBCC}"/>
              </a:ext>
            </a:extLst>
          </p:cNvPr>
          <p:cNvSpPr txBox="1"/>
          <p:nvPr/>
        </p:nvSpPr>
        <p:spPr>
          <a:xfrm>
            <a:off x="613690" y="5262409"/>
            <a:ext cx="9059551" cy="523220"/>
          </a:xfrm>
          <a:prstGeom prst="rect">
            <a:avLst/>
          </a:prstGeom>
          <a:noFill/>
        </p:spPr>
        <p:txBody>
          <a:bodyPr wrap="square" rtlCol="0">
            <a:spAutoFit/>
          </a:bodyPr>
          <a:lstStyle/>
          <a:p>
            <a:r>
              <a:rPr lang="en-GB" sz="2800" b="1">
                <a:solidFill>
                  <a:srgbClr val="002060"/>
                </a:solidFill>
                <a:latin typeface="Trebuchet MS" panose="020B0603020202020204" pitchFamily="34" charset="0"/>
                <a:cs typeface="Arial" panose="020B0604020202020204" pitchFamily="34" charset="0"/>
              </a:rPr>
              <a:t>Paper 3 – Weimar and Nazi Germany, 1918-1939 </a:t>
            </a:r>
            <a:endParaRPr lang="en-GB" sz="2800">
              <a:solidFill>
                <a:srgbClr val="002060"/>
              </a:solidFill>
              <a:latin typeface="Trebuchet MS" panose="020B0603020202020204" pitchFamily="34" charset="0"/>
            </a:endParaRPr>
          </a:p>
        </p:txBody>
      </p:sp>
      <p:pic>
        <p:nvPicPr>
          <p:cNvPr id="2050" name="Picture 2" descr="Computer Icons History Symbol, historical, angle, triangle, circle png |  PNGWing">
            <a:extLst>
              <a:ext uri="{FF2B5EF4-FFF2-40B4-BE49-F238E27FC236}">
                <a16:creationId xmlns:a16="http://schemas.microsoft.com/office/drawing/2014/main" id="{544EFE76-897A-4559-E554-9AAE1E8171B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804" b="90000" l="10000" r="90217">
                        <a14:foregroundMark x1="49130" y1="49674" x2="49130" y2="49674"/>
                        <a14:foregroundMark x1="49130" y1="8913" x2="49130" y2="8913"/>
                        <a14:foregroundMark x1="90217" y1="48913" x2="90217" y2="48913"/>
                      </a14:backgroundRemoval>
                    </a14:imgEffect>
                  </a14:imgLayer>
                </a14:imgProps>
              </a:ext>
              <a:ext uri="{28A0092B-C50C-407E-A947-70E740481C1C}">
                <a14:useLocalDpi xmlns:a14="http://schemas.microsoft.com/office/drawing/2010/main" val="0"/>
              </a:ext>
            </a:extLst>
          </a:blip>
          <a:srcRect/>
          <a:stretch>
            <a:fillRect/>
          </a:stretch>
        </p:blipFill>
        <p:spPr bwMode="auto">
          <a:xfrm>
            <a:off x="127402" y="-143158"/>
            <a:ext cx="2288419" cy="2288419"/>
          </a:xfrm>
          <a:prstGeom prst="rect">
            <a:avLst/>
          </a:prstGeom>
          <a:noFill/>
          <a:extLst>
            <a:ext uri="{909E8E84-426E-40DD-AFC4-6F175D3DCCD1}">
              <a14:hiddenFill xmlns:a14="http://schemas.microsoft.com/office/drawing/2010/main">
                <a:solidFill>
                  <a:srgbClr val="FFFFFF"/>
                </a:solidFill>
              </a14:hiddenFill>
            </a:ext>
          </a:extLst>
        </p:spPr>
      </p:pic>
      <p:pic>
        <p:nvPicPr>
          <p:cNvPr id="3" name="Video 2">
            <a:hlinkClick r:id="" action="ppaction://media"/>
            <a:extLst>
              <a:ext uri="{FF2B5EF4-FFF2-40B4-BE49-F238E27FC236}">
                <a16:creationId xmlns:a16="http://schemas.microsoft.com/office/drawing/2014/main" id="{F2F1ACE2-D9A0-162A-ADDE-605BC5F8A8E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81320958"/>
      </p:ext>
    </p:extLst>
  </p:cSld>
  <p:clrMapOvr>
    <a:masterClrMapping/>
  </p:clrMapOvr>
  <mc:AlternateContent xmlns:mc="http://schemas.openxmlformats.org/markup-compatibility/2006">
    <mc:Choice xmlns:p14="http://schemas.microsoft.com/office/powerpoint/2010/main" Requires="p14">
      <p:transition spd="slow" p14:dur="2000" advTm="325400"/>
    </mc:Choice>
    <mc:Fallback>
      <p:transition spd="slow" advTm="325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74B22A-8B95-C170-ED3C-6A691505BAD7}"/>
              </a:ext>
            </a:extLst>
          </p:cNvPr>
          <p:cNvSpPr txBox="1"/>
          <p:nvPr/>
        </p:nvSpPr>
        <p:spPr>
          <a:xfrm>
            <a:off x="424397" y="502608"/>
            <a:ext cx="2803973" cy="1569660"/>
          </a:xfrm>
          <a:prstGeom prst="rect">
            <a:avLst/>
          </a:prstGeom>
          <a:noFill/>
        </p:spPr>
        <p:txBody>
          <a:bodyPr wrap="none" rtlCol="0">
            <a:spAutoFit/>
          </a:bodyPr>
          <a:lstStyle/>
          <a:p>
            <a:r>
              <a:rPr lang="en-GB" sz="4800">
                <a:solidFill>
                  <a:schemeClr val="bg1"/>
                </a:solidFill>
                <a:latin typeface="Modern Love Caps" panose="04070805081001020A01" pitchFamily="82" charset="0"/>
              </a:rPr>
              <a:t>Great job</a:t>
            </a:r>
          </a:p>
          <a:p>
            <a:r>
              <a:rPr lang="en-GB" sz="4800">
                <a:solidFill>
                  <a:schemeClr val="bg1"/>
                </a:solidFill>
                <a:latin typeface="Modern Love Caps" panose="04070805081001020A01" pitchFamily="82" charset="0"/>
              </a:rPr>
              <a:t>PROSPECTS</a:t>
            </a:r>
            <a:endParaRPr lang="en-GB" sz="4800">
              <a:solidFill>
                <a:schemeClr val="bg1"/>
              </a:solidFill>
              <a:latin typeface="Modern Love" panose="04090805081005020601" pitchFamily="82" charset="0"/>
            </a:endParaRPr>
          </a:p>
        </p:txBody>
      </p:sp>
      <p:pic>
        <p:nvPicPr>
          <p:cNvPr id="3074" name="Picture 2" descr="Armada Portrait - Wikipedia">
            <a:extLst>
              <a:ext uri="{FF2B5EF4-FFF2-40B4-BE49-F238E27FC236}">
                <a16:creationId xmlns:a16="http://schemas.microsoft.com/office/drawing/2014/main" id="{9953F597-A38D-A007-2EE2-C672FA5347CB}"/>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7">
            <a:extLst>
              <a:ext uri="{FF2B5EF4-FFF2-40B4-BE49-F238E27FC236}">
                <a16:creationId xmlns:a16="http://schemas.microsoft.com/office/drawing/2014/main" id="{FE51EE56-482E-BA67-1ED1-60961F81427F}"/>
              </a:ext>
            </a:extLst>
          </p:cNvPr>
          <p:cNvSpPr/>
          <p:nvPr/>
        </p:nvSpPr>
        <p:spPr>
          <a:xfrm>
            <a:off x="631776" y="624514"/>
            <a:ext cx="3635424" cy="1642436"/>
          </a:xfrm>
          <a:prstGeom prst="cloudCallout">
            <a:avLst>
              <a:gd name="adj1" fmla="val -43296"/>
              <a:gd name="adj2" fmla="val 6146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Was Elizabethan England really a golden age?</a:t>
            </a:r>
          </a:p>
        </p:txBody>
      </p:sp>
      <p:sp>
        <p:nvSpPr>
          <p:cNvPr id="3" name="TextBox 1">
            <a:extLst>
              <a:ext uri="{FF2B5EF4-FFF2-40B4-BE49-F238E27FC236}">
                <a16:creationId xmlns:a16="http://schemas.microsoft.com/office/drawing/2014/main" id="{877934EF-46A1-4CB0-FFF9-15219A79278F}"/>
              </a:ext>
            </a:extLst>
          </p:cNvPr>
          <p:cNvSpPr txBox="1"/>
          <p:nvPr/>
        </p:nvSpPr>
        <p:spPr>
          <a:xfrm>
            <a:off x="6524091" y="270749"/>
            <a:ext cx="5349411"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4000" dirty="0">
                <a:latin typeface="Modern Love Caps" panose="04070805081001020A01" pitchFamily="82" charset="0"/>
              </a:rPr>
              <a:t>Early Elizabethan England </a:t>
            </a:r>
            <a:endParaRPr lang="en-GB" sz="4800" dirty="0">
              <a:latin typeface="Modern Love" panose="04090805081005020601" pitchFamily="82" charset="0"/>
            </a:endParaRPr>
          </a:p>
        </p:txBody>
      </p:sp>
      <p:sp>
        <p:nvSpPr>
          <p:cNvPr id="4" name="Cloud Callout 7">
            <a:extLst>
              <a:ext uri="{FF2B5EF4-FFF2-40B4-BE49-F238E27FC236}">
                <a16:creationId xmlns:a16="http://schemas.microsoft.com/office/drawing/2014/main" id="{FBDE9F11-8AC6-FF7E-4FA4-0ECA4553A923}"/>
              </a:ext>
            </a:extLst>
          </p:cNvPr>
          <p:cNvSpPr/>
          <p:nvPr/>
        </p:nvSpPr>
        <p:spPr>
          <a:xfrm>
            <a:off x="6325908" y="2266950"/>
            <a:ext cx="4534412" cy="3015251"/>
          </a:xfrm>
          <a:prstGeom prst="cloudCallout">
            <a:avLst>
              <a:gd name="adj1" fmla="val -43296"/>
              <a:gd name="adj2" fmla="val 6146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What do the Elizabethans reveal to us about the beginning of British colonialism ?</a:t>
            </a:r>
          </a:p>
        </p:txBody>
      </p:sp>
      <p:pic>
        <p:nvPicPr>
          <p:cNvPr id="6" name="Video 5">
            <a:hlinkClick r:id="" action="ppaction://media"/>
            <a:extLst>
              <a:ext uri="{FF2B5EF4-FFF2-40B4-BE49-F238E27FC236}">
                <a16:creationId xmlns:a16="http://schemas.microsoft.com/office/drawing/2014/main" id="{0377429C-686C-A58D-4C1B-6B7F143877E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051968"/>
      </p:ext>
    </p:extLst>
  </p:cSld>
  <p:clrMapOvr>
    <a:masterClrMapping/>
  </p:clrMapOvr>
  <p:transition advTm="466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perpower Relations and the Cold War, 1941–91">
            <a:extLst>
              <a:ext uri="{FF2B5EF4-FFF2-40B4-BE49-F238E27FC236}">
                <a16:creationId xmlns:a16="http://schemas.microsoft.com/office/drawing/2014/main" id="{515E5EEB-F0F3-551A-B446-D82D1A3D9C4C}"/>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0" y="0"/>
            <a:ext cx="12192000" cy="68494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4A1EC238-B7FE-FC51-5B73-A86C09223A42}"/>
              </a:ext>
            </a:extLst>
          </p:cNvPr>
          <p:cNvSpPr txBox="1"/>
          <p:nvPr/>
        </p:nvSpPr>
        <p:spPr>
          <a:xfrm>
            <a:off x="585628" y="5017410"/>
            <a:ext cx="5349411"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4000" dirty="0">
                <a:latin typeface="Modern Love Caps" panose="04070805081001020A01" pitchFamily="82" charset="0"/>
              </a:rPr>
              <a:t>Superpower relations and the cold war</a:t>
            </a:r>
            <a:endParaRPr lang="en-GB" sz="4800" dirty="0">
              <a:latin typeface="Modern Love" panose="04090805081005020601" pitchFamily="82" charset="0"/>
            </a:endParaRPr>
          </a:p>
        </p:txBody>
      </p:sp>
      <p:sp>
        <p:nvSpPr>
          <p:cNvPr id="5" name="Cloud Callout 7">
            <a:extLst>
              <a:ext uri="{FF2B5EF4-FFF2-40B4-BE49-F238E27FC236}">
                <a16:creationId xmlns:a16="http://schemas.microsoft.com/office/drawing/2014/main" id="{9B810524-72D7-662D-C645-7DFE49119FCE}"/>
              </a:ext>
            </a:extLst>
          </p:cNvPr>
          <p:cNvSpPr/>
          <p:nvPr/>
        </p:nvSpPr>
        <p:spPr>
          <a:xfrm>
            <a:off x="2624963" y="320729"/>
            <a:ext cx="3635424" cy="2093698"/>
          </a:xfrm>
          <a:prstGeom prst="cloudCallout">
            <a:avLst>
              <a:gd name="adj1" fmla="val -43296"/>
              <a:gd name="adj2" fmla="val 6146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What do we mean by a nuclear deterrent?</a:t>
            </a:r>
          </a:p>
        </p:txBody>
      </p:sp>
      <p:sp>
        <p:nvSpPr>
          <p:cNvPr id="6" name="Cloud Callout 7">
            <a:extLst>
              <a:ext uri="{FF2B5EF4-FFF2-40B4-BE49-F238E27FC236}">
                <a16:creationId xmlns:a16="http://schemas.microsoft.com/office/drawing/2014/main" id="{A0874A3D-F007-A506-649A-310BE76D8BBC}"/>
              </a:ext>
            </a:extLst>
          </p:cNvPr>
          <p:cNvSpPr/>
          <p:nvPr/>
        </p:nvSpPr>
        <p:spPr>
          <a:xfrm>
            <a:off x="6780966" y="2085975"/>
            <a:ext cx="3993307" cy="2487541"/>
          </a:xfrm>
          <a:prstGeom prst="cloudCallout">
            <a:avLst>
              <a:gd name="adj1" fmla="val -43296"/>
              <a:gd name="adj2" fmla="val 6146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How does the Cold War relate to the current invasion of Ukraine? </a:t>
            </a:r>
          </a:p>
        </p:txBody>
      </p:sp>
      <p:pic>
        <p:nvPicPr>
          <p:cNvPr id="3" name="Video 2">
            <a:hlinkClick r:id="" action="ppaction://media"/>
            <a:extLst>
              <a:ext uri="{FF2B5EF4-FFF2-40B4-BE49-F238E27FC236}">
                <a16:creationId xmlns:a16="http://schemas.microsoft.com/office/drawing/2014/main" id="{B4321ED7-45DA-12A5-C609-701DBABA904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5980221"/>
      </p:ext>
    </p:extLst>
  </p:cSld>
  <p:clrMapOvr>
    <a:masterClrMapping/>
  </p:clrMapOvr>
  <p:transition advTm="6620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he extension of police forces in the 19th century - Methods of combatting  crime – WJEC - GCSE History Revision - WJEC - BBC Bitesize">
            <a:extLst>
              <a:ext uri="{FF2B5EF4-FFF2-40B4-BE49-F238E27FC236}">
                <a16:creationId xmlns:a16="http://schemas.microsoft.com/office/drawing/2014/main" id="{9FA63C81-F79B-7023-27D1-392F6AFF12F8}"/>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974A251D-3F6E-CE24-2284-53A3F380CE51}"/>
              </a:ext>
            </a:extLst>
          </p:cNvPr>
          <p:cNvSpPr txBox="1"/>
          <p:nvPr/>
        </p:nvSpPr>
        <p:spPr>
          <a:xfrm>
            <a:off x="1099336" y="198831"/>
            <a:ext cx="950359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4000" dirty="0">
                <a:latin typeface="Modern Love Caps" panose="04070805081001020A01" pitchFamily="82" charset="0"/>
              </a:rPr>
              <a:t>Crime and punishment, 1000ad-present</a:t>
            </a:r>
            <a:endParaRPr lang="en-GB" sz="4800" dirty="0">
              <a:latin typeface="Modern Love" panose="04090805081005020601" pitchFamily="82" charset="0"/>
            </a:endParaRPr>
          </a:p>
        </p:txBody>
      </p:sp>
      <p:sp>
        <p:nvSpPr>
          <p:cNvPr id="5" name="Cloud Callout 7">
            <a:extLst>
              <a:ext uri="{FF2B5EF4-FFF2-40B4-BE49-F238E27FC236}">
                <a16:creationId xmlns:a16="http://schemas.microsoft.com/office/drawing/2014/main" id="{04A2479F-1460-EB7F-E9F2-BB1D20DC2329}"/>
              </a:ext>
            </a:extLst>
          </p:cNvPr>
          <p:cNvSpPr/>
          <p:nvPr/>
        </p:nvSpPr>
        <p:spPr>
          <a:xfrm>
            <a:off x="6941391" y="2353083"/>
            <a:ext cx="4320368" cy="2903479"/>
          </a:xfrm>
          <a:prstGeom prst="cloudCallout">
            <a:avLst>
              <a:gd name="adj1" fmla="val -68266"/>
              <a:gd name="adj2" fmla="val -712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How far has crime and punishment  changed since the medieval period? </a:t>
            </a:r>
          </a:p>
        </p:txBody>
      </p:sp>
      <p:sp>
        <p:nvSpPr>
          <p:cNvPr id="6" name="Cloud Callout 7">
            <a:extLst>
              <a:ext uri="{FF2B5EF4-FFF2-40B4-BE49-F238E27FC236}">
                <a16:creationId xmlns:a16="http://schemas.microsoft.com/office/drawing/2014/main" id="{8E84C28C-A33D-84AD-86D7-F20E1D21168C}"/>
              </a:ext>
            </a:extLst>
          </p:cNvPr>
          <p:cNvSpPr/>
          <p:nvPr/>
        </p:nvSpPr>
        <p:spPr>
          <a:xfrm>
            <a:off x="814998" y="3312734"/>
            <a:ext cx="3950497" cy="2393878"/>
          </a:xfrm>
          <a:prstGeom prst="cloudCallout">
            <a:avLst>
              <a:gd name="adj1" fmla="val -43296"/>
              <a:gd name="adj2" fmla="val 6146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Why was a professional police force formed in the 19</a:t>
            </a:r>
            <a:r>
              <a:rPr lang="en-GB" sz="2400" baseline="30000" dirty="0">
                <a:latin typeface="Trebuchet MS" panose="020B0603020202020204" pitchFamily="34" charset="0"/>
              </a:rPr>
              <a:t>th</a:t>
            </a:r>
            <a:r>
              <a:rPr lang="en-GB" sz="2400" dirty="0">
                <a:latin typeface="Trebuchet MS" panose="020B0603020202020204" pitchFamily="34" charset="0"/>
              </a:rPr>
              <a:t> century? </a:t>
            </a:r>
          </a:p>
        </p:txBody>
      </p:sp>
      <p:pic>
        <p:nvPicPr>
          <p:cNvPr id="3" name="Video 2">
            <a:hlinkClick r:id="" action="ppaction://media"/>
            <a:extLst>
              <a:ext uri="{FF2B5EF4-FFF2-40B4-BE49-F238E27FC236}">
                <a16:creationId xmlns:a16="http://schemas.microsoft.com/office/drawing/2014/main" id="{E77C027D-2A30-B914-1359-CBE22D2A711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3585726"/>
      </p:ext>
    </p:extLst>
  </p:cSld>
  <p:clrMapOvr>
    <a:masterClrMapping/>
  </p:clrMapOvr>
  <p:transition advTm="442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ack the Ripper - Identity, Victims &amp; Suspects">
            <a:extLst>
              <a:ext uri="{FF2B5EF4-FFF2-40B4-BE49-F238E27FC236}">
                <a16:creationId xmlns:a16="http://schemas.microsoft.com/office/drawing/2014/main" id="{D2B3DD98-0D99-C01A-8141-C7653CD57EBC}"/>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E5CCE3B1-94AE-B9EF-596D-56F0CBCC7E0B}"/>
              </a:ext>
            </a:extLst>
          </p:cNvPr>
          <p:cNvSpPr txBox="1"/>
          <p:nvPr/>
        </p:nvSpPr>
        <p:spPr>
          <a:xfrm>
            <a:off x="-2167846" y="383766"/>
            <a:ext cx="950359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4000" dirty="0">
                <a:solidFill>
                  <a:schemeClr val="bg1"/>
                </a:solidFill>
                <a:latin typeface="Modern Love Caps" panose="04070805081001020A01" pitchFamily="82" charset="0"/>
              </a:rPr>
              <a:t>Case study: Whitechapel 1880s-1900</a:t>
            </a:r>
            <a:endParaRPr lang="en-GB" sz="4800" dirty="0">
              <a:solidFill>
                <a:schemeClr val="bg1"/>
              </a:solidFill>
              <a:latin typeface="Modern Love" panose="04090805081005020601" pitchFamily="82" charset="0"/>
            </a:endParaRPr>
          </a:p>
        </p:txBody>
      </p:sp>
      <p:sp>
        <p:nvSpPr>
          <p:cNvPr id="5" name="Cloud Callout 7">
            <a:extLst>
              <a:ext uri="{FF2B5EF4-FFF2-40B4-BE49-F238E27FC236}">
                <a16:creationId xmlns:a16="http://schemas.microsoft.com/office/drawing/2014/main" id="{6549DE5E-F81E-5B0D-6FBF-668C9FA8A4ED}"/>
              </a:ext>
            </a:extLst>
          </p:cNvPr>
          <p:cNvSpPr/>
          <p:nvPr/>
        </p:nvSpPr>
        <p:spPr>
          <a:xfrm>
            <a:off x="7945798" y="1453861"/>
            <a:ext cx="3950497" cy="2393878"/>
          </a:xfrm>
          <a:prstGeom prst="cloudCallout">
            <a:avLst>
              <a:gd name="adj1" fmla="val -72684"/>
              <a:gd name="adj2" fmla="val 40862"/>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Who were the women often forgotten in the Jack the Ripper murders? </a:t>
            </a:r>
          </a:p>
        </p:txBody>
      </p:sp>
      <p:sp>
        <p:nvSpPr>
          <p:cNvPr id="6" name="Cloud Callout 7">
            <a:extLst>
              <a:ext uri="{FF2B5EF4-FFF2-40B4-BE49-F238E27FC236}">
                <a16:creationId xmlns:a16="http://schemas.microsoft.com/office/drawing/2014/main" id="{ADB32143-54C3-95D3-9413-F79034EA2A27}"/>
              </a:ext>
            </a:extLst>
          </p:cNvPr>
          <p:cNvSpPr/>
          <p:nvPr/>
        </p:nvSpPr>
        <p:spPr>
          <a:xfrm>
            <a:off x="-130352" y="1329820"/>
            <a:ext cx="4578935" cy="3016147"/>
          </a:xfrm>
          <a:prstGeom prst="cloudCallout">
            <a:avLst>
              <a:gd name="adj1" fmla="val 61713"/>
              <a:gd name="adj2" fmla="val 45794"/>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What do historical sources reveal about life and crime in 19</a:t>
            </a:r>
            <a:r>
              <a:rPr lang="en-GB" sz="2400" baseline="30000" dirty="0">
                <a:latin typeface="Trebuchet MS" panose="020B0603020202020204" pitchFamily="34" charset="0"/>
              </a:rPr>
              <a:t>th</a:t>
            </a:r>
            <a:r>
              <a:rPr lang="en-GB" sz="2400" dirty="0">
                <a:latin typeface="Trebuchet MS" panose="020B0603020202020204" pitchFamily="34" charset="0"/>
              </a:rPr>
              <a:t> century East London? </a:t>
            </a:r>
          </a:p>
        </p:txBody>
      </p:sp>
      <p:pic>
        <p:nvPicPr>
          <p:cNvPr id="3" name="Video 2">
            <a:hlinkClick r:id="" action="ppaction://media"/>
            <a:extLst>
              <a:ext uri="{FF2B5EF4-FFF2-40B4-BE49-F238E27FC236}">
                <a16:creationId xmlns:a16="http://schemas.microsoft.com/office/drawing/2014/main" id="{FDB8BB20-4F29-4F14-20E1-7B99AEDBD42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3779266"/>
      </p:ext>
    </p:extLst>
  </p:cSld>
  <p:clrMapOvr>
    <a:masterClrMapping/>
  </p:clrMapOvr>
  <p:transition advTm="453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ow Hitler Transformed a Democracy Into a Tyranny - The New York Times">
            <a:extLst>
              <a:ext uri="{FF2B5EF4-FFF2-40B4-BE49-F238E27FC236}">
                <a16:creationId xmlns:a16="http://schemas.microsoft.com/office/drawing/2014/main" id="{78FDBDD2-CAF7-2E37-06D4-6776CFAB23DE}"/>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a:extLst>
              <a:ext uri="{FF2B5EF4-FFF2-40B4-BE49-F238E27FC236}">
                <a16:creationId xmlns:a16="http://schemas.microsoft.com/office/drawing/2014/main" id="{6C3A3D22-F576-0626-8B9F-7A96119F8333}"/>
              </a:ext>
            </a:extLst>
          </p:cNvPr>
          <p:cNvSpPr txBox="1"/>
          <p:nvPr/>
        </p:nvSpPr>
        <p:spPr>
          <a:xfrm>
            <a:off x="71921" y="157734"/>
            <a:ext cx="950359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dirty="0">
                <a:latin typeface="Modern Love Caps" panose="04070805081001020A01" pitchFamily="82" charset="0"/>
              </a:rPr>
              <a:t>Weimar and nazi Germany </a:t>
            </a:r>
            <a:endParaRPr lang="en-GB" sz="4800" dirty="0">
              <a:latin typeface="Modern Love" panose="04090805081005020601" pitchFamily="82" charset="0"/>
            </a:endParaRPr>
          </a:p>
        </p:txBody>
      </p:sp>
      <p:sp>
        <p:nvSpPr>
          <p:cNvPr id="6" name="Cloud Callout 7">
            <a:extLst>
              <a:ext uri="{FF2B5EF4-FFF2-40B4-BE49-F238E27FC236}">
                <a16:creationId xmlns:a16="http://schemas.microsoft.com/office/drawing/2014/main" id="{F1EE9565-C1B8-0231-20EC-DC0E6279A1EB}"/>
              </a:ext>
            </a:extLst>
          </p:cNvPr>
          <p:cNvSpPr/>
          <p:nvPr/>
        </p:nvSpPr>
        <p:spPr>
          <a:xfrm>
            <a:off x="-25600" y="3571103"/>
            <a:ext cx="4527564" cy="3129163"/>
          </a:xfrm>
          <a:prstGeom prst="cloudCallout">
            <a:avLst>
              <a:gd name="adj1" fmla="val 56551"/>
              <a:gd name="adj2" fmla="val -62976"/>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What can we learn about the rise of leaders today from the story of the Nazis in 1930s Germany? </a:t>
            </a:r>
          </a:p>
        </p:txBody>
      </p:sp>
      <p:sp>
        <p:nvSpPr>
          <p:cNvPr id="8" name="Cloud Callout 7">
            <a:extLst>
              <a:ext uri="{FF2B5EF4-FFF2-40B4-BE49-F238E27FC236}">
                <a16:creationId xmlns:a16="http://schemas.microsoft.com/office/drawing/2014/main" id="{431779DF-7125-39A0-2860-D1B128994207}"/>
              </a:ext>
            </a:extLst>
          </p:cNvPr>
          <p:cNvSpPr/>
          <p:nvPr/>
        </p:nvSpPr>
        <p:spPr>
          <a:xfrm>
            <a:off x="7563408" y="2006521"/>
            <a:ext cx="4527564" cy="3129163"/>
          </a:xfrm>
          <a:prstGeom prst="cloudCallout">
            <a:avLst>
              <a:gd name="adj1" fmla="val -43296"/>
              <a:gd name="adj2" fmla="val 6146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How far do historians agree about the rise and impact of the Nazis?  </a:t>
            </a:r>
          </a:p>
        </p:txBody>
      </p:sp>
      <p:pic>
        <p:nvPicPr>
          <p:cNvPr id="3" name="Video 2">
            <a:hlinkClick r:id="" action="ppaction://media"/>
            <a:extLst>
              <a:ext uri="{FF2B5EF4-FFF2-40B4-BE49-F238E27FC236}">
                <a16:creationId xmlns:a16="http://schemas.microsoft.com/office/drawing/2014/main" id="{044E269F-C7BD-CF1C-C408-30DD248983D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38480844"/>
      </p:ext>
    </p:extLst>
  </p:cSld>
  <p:clrMapOvr>
    <a:masterClrMapping/>
  </p:clrMapOvr>
  <p:transition advTm="474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f031b9d-dd33-472a-a923-39461def3e32">
      <Terms xmlns="http://schemas.microsoft.com/office/infopath/2007/PartnerControls"/>
    </lcf76f155ced4ddcb4097134ff3c332f>
    <TaxCatchAll xmlns="eb4bfe4d-f2f8-4b7e-a344-e0af72dd41ea" xsi:nil="true"/>
    <MediaLengthInSeconds xmlns="ff031b9d-dd33-472a-a923-39461def3e32" xsi:nil="true"/>
    <SharedWithUsers xmlns="eb4bfe4d-f2f8-4b7e-a344-e0af72dd41ea">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F7FB90C6206104D8D69F5EAA57AE620" ma:contentTypeVersion="18" ma:contentTypeDescription="Create a new document." ma:contentTypeScope="" ma:versionID="794fd4fe704d97d07bf224fd22a2ec11">
  <xsd:schema xmlns:xsd="http://www.w3.org/2001/XMLSchema" xmlns:xs="http://www.w3.org/2001/XMLSchema" xmlns:p="http://schemas.microsoft.com/office/2006/metadata/properties" xmlns:ns2="ff031b9d-dd33-472a-a923-39461def3e32" xmlns:ns3="eb4bfe4d-f2f8-4b7e-a344-e0af72dd41ea" targetNamespace="http://schemas.microsoft.com/office/2006/metadata/properties" ma:root="true" ma:fieldsID="05ee052d34b4e5a394cc8babe04b8976" ns2:_="" ns3:_="">
    <xsd:import namespace="ff031b9d-dd33-472a-a923-39461def3e32"/>
    <xsd:import namespace="eb4bfe4d-f2f8-4b7e-a344-e0af72dd41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031b9d-dd33-472a-a923-39461def3e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1dce15-2e37-4e24-8ab6-ada8c2b8b0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4bfe4d-f2f8-4b7e-a344-e0af72dd41e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32a0bd2-a56b-4bc1-8be3-bb2470ff1ed0}" ma:internalName="TaxCatchAll" ma:showField="CatchAllData" ma:web="eb4bfe4d-f2f8-4b7e-a344-e0af72dd41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A2DCE1-3594-4649-82F4-9C1589D2CDE7}">
  <ds:schemaRefs>
    <ds:schemaRef ds:uri="http://schemas.microsoft.com/sharepoint/v3/contenttype/forms"/>
  </ds:schemaRefs>
</ds:datastoreItem>
</file>

<file path=customXml/itemProps2.xml><?xml version="1.0" encoding="utf-8"?>
<ds:datastoreItem xmlns:ds="http://schemas.openxmlformats.org/officeDocument/2006/customXml" ds:itemID="{1C87B2CD-9744-45E7-9B4D-79AE6A915846}">
  <ds:schemaRefs>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openxmlformats.org/package/2006/metadata/core-properties"/>
    <ds:schemaRef ds:uri="977080ae-9591-45ed-8d62-0aab4e80d5f4"/>
    <ds:schemaRef ds:uri="f3f36ffa-08df-4cb0-8f15-e9e74bd674f3"/>
    <ds:schemaRef ds:uri="http://www.w3.org/XML/1998/namespace"/>
  </ds:schemaRefs>
</ds:datastoreItem>
</file>

<file path=customXml/itemProps3.xml><?xml version="1.0" encoding="utf-8"?>
<ds:datastoreItem xmlns:ds="http://schemas.openxmlformats.org/officeDocument/2006/customXml" ds:itemID="{7D6FB539-BBD3-4FA2-80DE-1D8DDC1082BB}"/>
</file>

<file path=docProps/app.xml><?xml version="1.0" encoding="utf-8"?>
<Properties xmlns="http://schemas.openxmlformats.org/officeDocument/2006/extended-properties" xmlns:vt="http://schemas.openxmlformats.org/officeDocument/2006/docPropsVTypes">
  <Template>office theme</Template>
  <TotalTime>23</TotalTime>
  <Words>655</Words>
  <Application>Microsoft Office PowerPoint</Application>
  <PresentationFormat>Widescreen</PresentationFormat>
  <Paragraphs>97</Paragraphs>
  <Slides>10</Slides>
  <Notes>6</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Arial</vt:lpstr>
      <vt:lpstr>Arial,Sans-Serif</vt:lpstr>
      <vt:lpstr>Calibri</vt:lpstr>
      <vt:lpstr>Calibri Light</vt:lpstr>
      <vt:lpstr>Franklin Gothic Demi Cond</vt:lpstr>
      <vt:lpstr>Modern Love</vt:lpstr>
      <vt:lpstr>Modern Love Caps</vt:lpstr>
      <vt:lpstr>Source Sans Pro</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Laura</cp:lastModifiedBy>
  <cp:revision>1</cp:revision>
  <dcterms:created xsi:type="dcterms:W3CDTF">2023-09-15T09:58:19Z</dcterms:created>
  <dcterms:modified xsi:type="dcterms:W3CDTF">2024-02-14T11:54:41Z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0x0101000F7FB90C6206104D8D69F5EAA57AE620</vt:lpwstr>
  </property>
  <property fmtid="{D5CDD505-2E9C-101B-9397-08002B2CF9AE}" pid="3" name="MediaServiceImageTags">
    <vt:lpwstr/>
  </property>
  <property fmtid="{D5CDD505-2E9C-101B-9397-08002B2CF9AE}" pid="4" name="Order">
    <vt:lpwstr>151400.000000000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