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398" r:id="rId5"/>
    <p:sldId id="373" r:id="rId6"/>
    <p:sldId id="335" r:id="rId7"/>
    <p:sldId id="372" r:id="rId8"/>
    <p:sldId id="260" r:id="rId9"/>
    <p:sldId id="368" r:id="rId10"/>
    <p:sldId id="344" r:id="rId11"/>
    <p:sldId id="346" r:id="rId12"/>
    <p:sldId id="365" r:id="rId13"/>
    <p:sldId id="366" r:id="rId14"/>
    <p:sldId id="375" r:id="rId15"/>
    <p:sldId id="364" r:id="rId16"/>
    <p:sldId id="350" r:id="rId17"/>
    <p:sldId id="347" r:id="rId18"/>
    <p:sldId id="342" r:id="rId19"/>
    <p:sldId id="343" r:id="rId20"/>
    <p:sldId id="259" r:id="rId21"/>
    <p:sldId id="265" r:id="rId22"/>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53F5B-0005-45B9-91EF-C503D1299739}" v="4" dt="2024-02-14T12:38:54.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userId="fb12b3b0-9a64-4c6a-8f2f-72e221da444b" providerId="ADAL" clId="{07653F5B-0005-45B9-91EF-C503D1299739}"/>
    <pc:docChg chg="custSel delSld modSld sldOrd">
      <pc:chgData name="Laura" userId="fb12b3b0-9a64-4c6a-8f2f-72e221da444b" providerId="ADAL" clId="{07653F5B-0005-45B9-91EF-C503D1299739}" dt="2024-02-14T12:38:54.249" v="62"/>
      <pc:docMkLst>
        <pc:docMk/>
      </pc:docMkLst>
      <pc:sldChg chg="addSp delSp modSp mod">
        <pc:chgData name="Laura" userId="fb12b3b0-9a64-4c6a-8f2f-72e221da444b" providerId="ADAL" clId="{07653F5B-0005-45B9-91EF-C503D1299739}" dt="2024-02-14T12:38:54.249" v="62"/>
        <pc:sldMkLst>
          <pc:docMk/>
          <pc:sldMk cId="854832763" sldId="259"/>
        </pc:sldMkLst>
        <pc:picChg chg="add mod">
          <ac:chgData name="Laura" userId="fb12b3b0-9a64-4c6a-8f2f-72e221da444b" providerId="ADAL" clId="{07653F5B-0005-45B9-91EF-C503D1299739}" dt="2024-02-14T12:38:54.249" v="62"/>
          <ac:picMkLst>
            <pc:docMk/>
            <pc:sldMk cId="854832763" sldId="259"/>
            <ac:picMk id="8" creationId="{C49AEB6E-9D5D-A5DA-1657-424CD54D5D30}"/>
          </ac:picMkLst>
        </pc:picChg>
        <pc:picChg chg="del">
          <ac:chgData name="Laura" userId="fb12b3b0-9a64-4c6a-8f2f-72e221da444b" providerId="ADAL" clId="{07653F5B-0005-45B9-91EF-C503D1299739}" dt="2024-02-14T12:21:20.534" v="50" actId="478"/>
          <ac:picMkLst>
            <pc:docMk/>
            <pc:sldMk cId="854832763" sldId="259"/>
            <ac:picMk id="17" creationId="{68EC5186-5269-4BF0-9CA3-BF6FB62DC8C2}"/>
          </ac:picMkLst>
        </pc:picChg>
      </pc:sldChg>
      <pc:sldChg chg="addSp modSp">
        <pc:chgData name="Laura" userId="fb12b3b0-9a64-4c6a-8f2f-72e221da444b" providerId="ADAL" clId="{07653F5B-0005-45B9-91EF-C503D1299739}" dt="2024-02-14T12:27:50.652" v="51"/>
        <pc:sldMkLst>
          <pc:docMk/>
          <pc:sldMk cId="1395895534" sldId="260"/>
        </pc:sldMkLst>
        <pc:picChg chg="add mod">
          <ac:chgData name="Laura" userId="fb12b3b0-9a64-4c6a-8f2f-72e221da444b" providerId="ADAL" clId="{07653F5B-0005-45B9-91EF-C503D1299739}" dt="2024-02-14T12:27:50.652" v="51"/>
          <ac:picMkLst>
            <pc:docMk/>
            <pc:sldMk cId="1395895534" sldId="260"/>
            <ac:picMk id="3" creationId="{553FA020-0A81-3492-054A-CD5E1AEDB2E7}"/>
          </ac:picMkLst>
        </pc:picChg>
      </pc:sldChg>
      <pc:sldChg chg="addSp modSp">
        <pc:chgData name="Laura" userId="fb12b3b0-9a64-4c6a-8f2f-72e221da444b" providerId="ADAL" clId="{07653F5B-0005-45B9-91EF-C503D1299739}" dt="2024-02-14T12:38:54.249" v="62"/>
        <pc:sldMkLst>
          <pc:docMk/>
          <pc:sldMk cId="2437019487" sldId="265"/>
        </pc:sldMkLst>
        <pc:picChg chg="add mod">
          <ac:chgData name="Laura" userId="fb12b3b0-9a64-4c6a-8f2f-72e221da444b" providerId="ADAL" clId="{07653F5B-0005-45B9-91EF-C503D1299739}" dt="2024-02-14T12:38:54.249" v="62"/>
          <ac:picMkLst>
            <pc:docMk/>
            <pc:sldMk cId="2437019487" sldId="265"/>
            <ac:picMk id="5" creationId="{FE72A23A-D22C-BCB2-2078-98A8F947E37C}"/>
          </ac:picMkLst>
        </pc:picChg>
      </pc:sldChg>
      <pc:sldChg chg="addSp modSp ord">
        <pc:chgData name="Laura" userId="fb12b3b0-9a64-4c6a-8f2f-72e221da444b" providerId="ADAL" clId="{07653F5B-0005-45B9-91EF-C503D1299739}" dt="2024-02-14T12:27:50.652" v="51"/>
        <pc:sldMkLst>
          <pc:docMk/>
          <pc:sldMk cId="1479908442" sldId="335"/>
        </pc:sldMkLst>
        <pc:picChg chg="add mod">
          <ac:chgData name="Laura" userId="fb12b3b0-9a64-4c6a-8f2f-72e221da444b" providerId="ADAL" clId="{07653F5B-0005-45B9-91EF-C503D1299739}" dt="2024-02-14T12:27:50.652" v="51"/>
          <ac:picMkLst>
            <pc:docMk/>
            <pc:sldMk cId="1479908442" sldId="335"/>
            <ac:picMk id="6" creationId="{47A0D373-706F-CA6D-8043-DB1CDEEF28B0}"/>
          </ac:picMkLst>
        </pc:picChg>
      </pc:sldChg>
      <pc:sldChg chg="del">
        <pc:chgData name="Laura" userId="fb12b3b0-9a64-4c6a-8f2f-72e221da444b" providerId="ADAL" clId="{07653F5B-0005-45B9-91EF-C503D1299739}" dt="2024-02-14T12:20:46.072" v="43" actId="47"/>
        <pc:sldMkLst>
          <pc:docMk/>
          <pc:sldMk cId="3516301344" sldId="336"/>
        </pc:sldMkLst>
      </pc:sldChg>
      <pc:sldChg chg="addSp modSp">
        <pc:chgData name="Laura" userId="fb12b3b0-9a64-4c6a-8f2f-72e221da444b" providerId="ADAL" clId="{07653F5B-0005-45B9-91EF-C503D1299739}" dt="2024-02-14T12:38:54.249" v="62"/>
        <pc:sldMkLst>
          <pc:docMk/>
          <pc:sldMk cId="290235956" sldId="342"/>
        </pc:sldMkLst>
        <pc:picChg chg="add mod">
          <ac:chgData name="Laura" userId="fb12b3b0-9a64-4c6a-8f2f-72e221da444b" providerId="ADAL" clId="{07653F5B-0005-45B9-91EF-C503D1299739}" dt="2024-02-14T12:38:54.249" v="62"/>
          <ac:picMkLst>
            <pc:docMk/>
            <pc:sldMk cId="290235956" sldId="342"/>
            <ac:picMk id="7" creationId="{8E5D3C7E-516F-66FD-83F0-FF5BD33460E0}"/>
          </ac:picMkLst>
        </pc:picChg>
      </pc:sldChg>
      <pc:sldChg chg="addSp modSp">
        <pc:chgData name="Laura" userId="fb12b3b0-9a64-4c6a-8f2f-72e221da444b" providerId="ADAL" clId="{07653F5B-0005-45B9-91EF-C503D1299739}" dt="2024-02-14T12:38:54.249" v="62"/>
        <pc:sldMkLst>
          <pc:docMk/>
          <pc:sldMk cId="2390519112" sldId="343"/>
        </pc:sldMkLst>
        <pc:picChg chg="add mod">
          <ac:chgData name="Laura" userId="fb12b3b0-9a64-4c6a-8f2f-72e221da444b" providerId="ADAL" clId="{07653F5B-0005-45B9-91EF-C503D1299739}" dt="2024-02-14T12:38:54.249" v="62"/>
          <ac:picMkLst>
            <pc:docMk/>
            <pc:sldMk cId="2390519112" sldId="343"/>
            <ac:picMk id="7" creationId="{816015A4-0B2A-4BD7-A3C1-8EF7702312BE}"/>
          </ac:picMkLst>
        </pc:picChg>
      </pc:sldChg>
      <pc:sldChg chg="addSp modSp">
        <pc:chgData name="Laura" userId="fb12b3b0-9a64-4c6a-8f2f-72e221da444b" providerId="ADAL" clId="{07653F5B-0005-45B9-91EF-C503D1299739}" dt="2024-02-14T12:27:50.652" v="51"/>
        <pc:sldMkLst>
          <pc:docMk/>
          <pc:sldMk cId="2229185988" sldId="344"/>
        </pc:sldMkLst>
        <pc:picChg chg="add mod">
          <ac:chgData name="Laura" userId="fb12b3b0-9a64-4c6a-8f2f-72e221da444b" providerId="ADAL" clId="{07653F5B-0005-45B9-91EF-C503D1299739}" dt="2024-02-14T12:27:50.652" v="51"/>
          <ac:picMkLst>
            <pc:docMk/>
            <pc:sldMk cId="2229185988" sldId="344"/>
            <ac:picMk id="7" creationId="{1C9E29EB-9B5A-1A2F-5954-47CCD8C46E3A}"/>
          </ac:picMkLst>
        </pc:picChg>
      </pc:sldChg>
      <pc:sldChg chg="addSp delSp modSp mod modTransition delAnim">
        <pc:chgData name="Laura" userId="fb12b3b0-9a64-4c6a-8f2f-72e221da444b" providerId="ADAL" clId="{07653F5B-0005-45B9-91EF-C503D1299739}" dt="2024-02-14T12:29:41.287" v="61"/>
        <pc:sldMkLst>
          <pc:docMk/>
          <pc:sldMk cId="3226090234" sldId="346"/>
        </pc:sldMkLst>
        <pc:spChg chg="mod">
          <ac:chgData name="Laura" userId="fb12b3b0-9a64-4c6a-8f2f-72e221da444b" providerId="ADAL" clId="{07653F5B-0005-45B9-91EF-C503D1299739}" dt="2024-02-14T12:27:56.429" v="52" actId="1076"/>
          <ac:spMkLst>
            <pc:docMk/>
            <pc:sldMk cId="3226090234" sldId="346"/>
            <ac:spMk id="2" creationId="{220BEA3D-5703-F143-2708-93C536D02F78}"/>
          </ac:spMkLst>
        </pc:spChg>
        <pc:picChg chg="add del mod">
          <ac:chgData name="Laura" userId="fb12b3b0-9a64-4c6a-8f2f-72e221da444b" providerId="ADAL" clId="{07653F5B-0005-45B9-91EF-C503D1299739}" dt="2024-02-14T12:28:41.743" v="58" actId="478"/>
          <ac:picMkLst>
            <pc:docMk/>
            <pc:sldMk cId="3226090234" sldId="346"/>
            <ac:picMk id="6" creationId="{445C3926-C066-735B-0AF6-4E16E1CD6E1D}"/>
          </ac:picMkLst>
        </pc:picChg>
        <pc:picChg chg="add del mod">
          <ac:chgData name="Laura" userId="fb12b3b0-9a64-4c6a-8f2f-72e221da444b" providerId="ADAL" clId="{07653F5B-0005-45B9-91EF-C503D1299739}" dt="2024-02-14T12:29:41.287" v="61"/>
          <ac:picMkLst>
            <pc:docMk/>
            <pc:sldMk cId="3226090234" sldId="346"/>
            <ac:picMk id="12" creationId="{A28301AC-71EB-4598-B1A6-A40D805CFD6A}"/>
          </ac:picMkLst>
        </pc:picChg>
        <pc:picChg chg="add mod">
          <ac:chgData name="Laura" userId="fb12b3b0-9a64-4c6a-8f2f-72e221da444b" providerId="ADAL" clId="{07653F5B-0005-45B9-91EF-C503D1299739}" dt="2024-02-14T12:29:41.287" v="61"/>
          <ac:picMkLst>
            <pc:docMk/>
            <pc:sldMk cId="3226090234" sldId="346"/>
            <ac:picMk id="13" creationId="{9C21D1FB-D884-67E2-C3E9-B7C7B1B85D29}"/>
          </ac:picMkLst>
        </pc:picChg>
      </pc:sldChg>
      <pc:sldChg chg="addSp modSp">
        <pc:chgData name="Laura" userId="fb12b3b0-9a64-4c6a-8f2f-72e221da444b" providerId="ADAL" clId="{07653F5B-0005-45B9-91EF-C503D1299739}" dt="2024-02-14T12:38:54.249" v="62"/>
        <pc:sldMkLst>
          <pc:docMk/>
          <pc:sldMk cId="2197684453" sldId="347"/>
        </pc:sldMkLst>
        <pc:picChg chg="add mod">
          <ac:chgData name="Laura" userId="fb12b3b0-9a64-4c6a-8f2f-72e221da444b" providerId="ADAL" clId="{07653F5B-0005-45B9-91EF-C503D1299739}" dt="2024-02-14T12:38:54.249" v="62"/>
          <ac:picMkLst>
            <pc:docMk/>
            <pc:sldMk cId="2197684453" sldId="347"/>
            <ac:picMk id="4" creationId="{D71145DD-1A1A-C10C-523A-BA04C2B99AF7}"/>
          </ac:picMkLst>
        </pc:picChg>
      </pc:sldChg>
      <pc:sldChg chg="addSp modSp mod">
        <pc:chgData name="Laura" userId="fb12b3b0-9a64-4c6a-8f2f-72e221da444b" providerId="ADAL" clId="{07653F5B-0005-45B9-91EF-C503D1299739}" dt="2024-02-14T12:38:54.249" v="62"/>
        <pc:sldMkLst>
          <pc:docMk/>
          <pc:sldMk cId="2176092499" sldId="350"/>
        </pc:sldMkLst>
        <pc:spChg chg="mod">
          <ac:chgData name="Laura" userId="fb12b3b0-9a64-4c6a-8f2f-72e221da444b" providerId="ADAL" clId="{07653F5B-0005-45B9-91EF-C503D1299739}" dt="2024-02-14T12:28:20.376" v="57" actId="1076"/>
          <ac:spMkLst>
            <pc:docMk/>
            <pc:sldMk cId="2176092499" sldId="350"/>
            <ac:spMk id="8" creationId="{00000000-0000-0000-0000-000000000000}"/>
          </ac:spMkLst>
        </pc:spChg>
        <pc:picChg chg="add mod">
          <ac:chgData name="Laura" userId="fb12b3b0-9a64-4c6a-8f2f-72e221da444b" providerId="ADAL" clId="{07653F5B-0005-45B9-91EF-C503D1299739}" dt="2024-02-14T12:38:54.249" v="62"/>
          <ac:picMkLst>
            <pc:docMk/>
            <pc:sldMk cId="2176092499" sldId="350"/>
            <ac:picMk id="6" creationId="{8C4385E8-99D5-BEDB-01F4-EEC8F32CA4A4}"/>
          </ac:picMkLst>
        </pc:picChg>
      </pc:sldChg>
      <pc:sldChg chg="addSp modSp mod">
        <pc:chgData name="Laura" userId="fb12b3b0-9a64-4c6a-8f2f-72e221da444b" providerId="ADAL" clId="{07653F5B-0005-45B9-91EF-C503D1299739}" dt="2024-02-14T12:38:54.249" v="62"/>
        <pc:sldMkLst>
          <pc:docMk/>
          <pc:sldMk cId="1713270442" sldId="364"/>
        </pc:sldMkLst>
        <pc:spChg chg="mod">
          <ac:chgData name="Laura" userId="fb12b3b0-9a64-4c6a-8f2f-72e221da444b" providerId="ADAL" clId="{07653F5B-0005-45B9-91EF-C503D1299739}" dt="2024-02-14T12:28:15.405" v="56" actId="1076"/>
          <ac:spMkLst>
            <pc:docMk/>
            <pc:sldMk cId="1713270442" sldId="364"/>
            <ac:spMk id="2" creationId="{268AD523-7F8B-41A9-9F55-8A7EDC553F65}"/>
          </ac:spMkLst>
        </pc:spChg>
        <pc:picChg chg="add mod">
          <ac:chgData name="Laura" userId="fb12b3b0-9a64-4c6a-8f2f-72e221da444b" providerId="ADAL" clId="{07653F5B-0005-45B9-91EF-C503D1299739}" dt="2024-02-14T12:38:54.249" v="62"/>
          <ac:picMkLst>
            <pc:docMk/>
            <pc:sldMk cId="1713270442" sldId="364"/>
            <ac:picMk id="4" creationId="{0FC08C9B-2A3A-4FB5-AB8C-3145232510BF}"/>
          </ac:picMkLst>
        </pc:picChg>
      </pc:sldChg>
      <pc:sldChg chg="addSp modSp mod">
        <pc:chgData name="Laura" userId="fb12b3b0-9a64-4c6a-8f2f-72e221da444b" providerId="ADAL" clId="{07653F5B-0005-45B9-91EF-C503D1299739}" dt="2024-02-14T12:38:54.249" v="62"/>
        <pc:sldMkLst>
          <pc:docMk/>
          <pc:sldMk cId="4204344900" sldId="365"/>
        </pc:sldMkLst>
        <pc:spChg chg="mod">
          <ac:chgData name="Laura" userId="fb12b3b0-9a64-4c6a-8f2f-72e221da444b" providerId="ADAL" clId="{07653F5B-0005-45B9-91EF-C503D1299739}" dt="2024-02-14T12:28:01.349" v="53" actId="1076"/>
          <ac:spMkLst>
            <pc:docMk/>
            <pc:sldMk cId="4204344900" sldId="365"/>
            <ac:spMk id="6" creationId="{00000000-0000-0000-0000-000000000000}"/>
          </ac:spMkLst>
        </pc:spChg>
        <pc:picChg chg="add mod">
          <ac:chgData name="Laura" userId="fb12b3b0-9a64-4c6a-8f2f-72e221da444b" providerId="ADAL" clId="{07653F5B-0005-45B9-91EF-C503D1299739}" dt="2024-02-14T12:38:54.249" v="62"/>
          <ac:picMkLst>
            <pc:docMk/>
            <pc:sldMk cId="4204344900" sldId="365"/>
            <ac:picMk id="10" creationId="{70D6FF2C-6645-3ECC-EBDF-2AF12EDD0415}"/>
          </ac:picMkLst>
        </pc:picChg>
      </pc:sldChg>
      <pc:sldChg chg="addSp modSp mod">
        <pc:chgData name="Laura" userId="fb12b3b0-9a64-4c6a-8f2f-72e221da444b" providerId="ADAL" clId="{07653F5B-0005-45B9-91EF-C503D1299739}" dt="2024-02-14T12:38:54.249" v="62"/>
        <pc:sldMkLst>
          <pc:docMk/>
          <pc:sldMk cId="2680960589" sldId="366"/>
        </pc:sldMkLst>
        <pc:spChg chg="mod">
          <ac:chgData name="Laura" userId="fb12b3b0-9a64-4c6a-8f2f-72e221da444b" providerId="ADAL" clId="{07653F5B-0005-45B9-91EF-C503D1299739}" dt="2024-02-14T12:28:05.388" v="54" actId="1076"/>
          <ac:spMkLst>
            <pc:docMk/>
            <pc:sldMk cId="2680960589" sldId="366"/>
            <ac:spMk id="8" creationId="{00000000-0000-0000-0000-000000000000}"/>
          </ac:spMkLst>
        </pc:spChg>
        <pc:picChg chg="add mod">
          <ac:chgData name="Laura" userId="fb12b3b0-9a64-4c6a-8f2f-72e221da444b" providerId="ADAL" clId="{07653F5B-0005-45B9-91EF-C503D1299739}" dt="2024-02-14T12:38:54.249" v="62"/>
          <ac:picMkLst>
            <pc:docMk/>
            <pc:sldMk cId="2680960589" sldId="366"/>
            <ac:picMk id="6" creationId="{0C60136C-2A92-74AC-12CF-F695E4CBA2B4}"/>
          </ac:picMkLst>
        </pc:picChg>
      </pc:sldChg>
      <pc:sldChg chg="addSp modSp">
        <pc:chgData name="Laura" userId="fb12b3b0-9a64-4c6a-8f2f-72e221da444b" providerId="ADAL" clId="{07653F5B-0005-45B9-91EF-C503D1299739}" dt="2024-02-14T12:27:50.652" v="51"/>
        <pc:sldMkLst>
          <pc:docMk/>
          <pc:sldMk cId="3281320958" sldId="368"/>
        </pc:sldMkLst>
        <pc:picChg chg="add mod">
          <ac:chgData name="Laura" userId="fb12b3b0-9a64-4c6a-8f2f-72e221da444b" providerId="ADAL" clId="{07653F5B-0005-45B9-91EF-C503D1299739}" dt="2024-02-14T12:27:50.652" v="51"/>
          <ac:picMkLst>
            <pc:docMk/>
            <pc:sldMk cId="3281320958" sldId="368"/>
            <ac:picMk id="5" creationId="{3FE68C24-2354-B901-95D3-32BA312BBFD0}"/>
          </ac:picMkLst>
        </pc:picChg>
      </pc:sldChg>
      <pc:sldChg chg="addSp modSp ord">
        <pc:chgData name="Laura" userId="fb12b3b0-9a64-4c6a-8f2f-72e221da444b" providerId="ADAL" clId="{07653F5B-0005-45B9-91EF-C503D1299739}" dt="2024-02-14T12:27:50.652" v="51"/>
        <pc:sldMkLst>
          <pc:docMk/>
          <pc:sldMk cId="3137051968" sldId="372"/>
        </pc:sldMkLst>
        <pc:picChg chg="add mod">
          <ac:chgData name="Laura" userId="fb12b3b0-9a64-4c6a-8f2f-72e221da444b" providerId="ADAL" clId="{07653F5B-0005-45B9-91EF-C503D1299739}" dt="2024-02-14T12:27:50.652" v="51"/>
          <ac:picMkLst>
            <pc:docMk/>
            <pc:sldMk cId="3137051968" sldId="372"/>
            <ac:picMk id="7" creationId="{4ED128B5-1026-D4D1-29B1-41A7DC677AFC}"/>
          </ac:picMkLst>
        </pc:picChg>
      </pc:sldChg>
      <pc:sldChg chg="addSp modSp">
        <pc:chgData name="Laura" userId="fb12b3b0-9a64-4c6a-8f2f-72e221da444b" providerId="ADAL" clId="{07653F5B-0005-45B9-91EF-C503D1299739}" dt="2024-02-14T12:27:50.652" v="51"/>
        <pc:sldMkLst>
          <pc:docMk/>
          <pc:sldMk cId="213007382" sldId="373"/>
        </pc:sldMkLst>
        <pc:picChg chg="add mod">
          <ac:chgData name="Laura" userId="fb12b3b0-9a64-4c6a-8f2f-72e221da444b" providerId="ADAL" clId="{07653F5B-0005-45B9-91EF-C503D1299739}" dt="2024-02-14T12:27:50.652" v="51"/>
          <ac:picMkLst>
            <pc:docMk/>
            <pc:sldMk cId="213007382" sldId="373"/>
            <ac:picMk id="23" creationId="{2B7C30D4-92B9-53CC-0557-42306ADDE74C}"/>
          </ac:picMkLst>
        </pc:picChg>
      </pc:sldChg>
      <pc:sldChg chg="addSp modSp mod">
        <pc:chgData name="Laura" userId="fb12b3b0-9a64-4c6a-8f2f-72e221da444b" providerId="ADAL" clId="{07653F5B-0005-45B9-91EF-C503D1299739}" dt="2024-02-14T12:38:54.249" v="62"/>
        <pc:sldMkLst>
          <pc:docMk/>
          <pc:sldMk cId="2556194746" sldId="375"/>
        </pc:sldMkLst>
        <pc:spChg chg="mod">
          <ac:chgData name="Laura" userId="fb12b3b0-9a64-4c6a-8f2f-72e221da444b" providerId="ADAL" clId="{07653F5B-0005-45B9-91EF-C503D1299739}" dt="2024-02-14T12:28:09.261" v="55" actId="1076"/>
          <ac:spMkLst>
            <pc:docMk/>
            <pc:sldMk cId="2556194746" sldId="375"/>
            <ac:spMk id="8" creationId="{00000000-0000-0000-0000-000000000000}"/>
          </ac:spMkLst>
        </pc:spChg>
        <pc:picChg chg="add mod">
          <ac:chgData name="Laura" userId="fb12b3b0-9a64-4c6a-8f2f-72e221da444b" providerId="ADAL" clId="{07653F5B-0005-45B9-91EF-C503D1299739}" dt="2024-02-14T12:38:54.249" v="62"/>
          <ac:picMkLst>
            <pc:docMk/>
            <pc:sldMk cId="2556194746" sldId="375"/>
            <ac:picMk id="6" creationId="{FE8D944B-C6D6-B01B-9A04-771B89D88480}"/>
          </ac:picMkLst>
        </pc:picChg>
      </pc:sldChg>
      <pc:sldChg chg="addSp delSp modSp mod">
        <pc:chgData name="Laura" userId="fb12b3b0-9a64-4c6a-8f2f-72e221da444b" providerId="ADAL" clId="{07653F5B-0005-45B9-91EF-C503D1299739}" dt="2024-02-14T12:27:50.652" v="51"/>
        <pc:sldMkLst>
          <pc:docMk/>
          <pc:sldMk cId="4251832989" sldId="398"/>
        </pc:sldMkLst>
        <pc:spChg chg="mod">
          <ac:chgData name="Laura" userId="fb12b3b0-9a64-4c6a-8f2f-72e221da444b" providerId="ADAL" clId="{07653F5B-0005-45B9-91EF-C503D1299739}" dt="2024-02-14T12:20:29.381" v="12" actId="14100"/>
          <ac:spMkLst>
            <pc:docMk/>
            <pc:sldMk cId="4251832989" sldId="398"/>
            <ac:spMk id="5" creationId="{34FDC3FD-6EB9-ADD0-1603-01077C413C07}"/>
          </ac:spMkLst>
        </pc:spChg>
        <pc:spChg chg="del mod">
          <ac:chgData name="Laura" userId="fb12b3b0-9a64-4c6a-8f2f-72e221da444b" providerId="ADAL" clId="{07653F5B-0005-45B9-91EF-C503D1299739}" dt="2024-02-14T12:20:41.866" v="42"/>
          <ac:spMkLst>
            <pc:docMk/>
            <pc:sldMk cId="4251832989" sldId="398"/>
            <ac:spMk id="8" creationId="{4BD645D0-0BA7-D978-3F37-3E4F89341820}"/>
          </ac:spMkLst>
        </pc:spChg>
        <pc:spChg chg="mod">
          <ac:chgData name="Laura" userId="fb12b3b0-9a64-4c6a-8f2f-72e221da444b" providerId="ADAL" clId="{07653F5B-0005-45B9-91EF-C503D1299739}" dt="2024-02-14T12:20:23.206" v="10" actId="20577"/>
          <ac:spMkLst>
            <pc:docMk/>
            <pc:sldMk cId="4251832989" sldId="398"/>
            <ac:spMk id="9" creationId="{1A6FD827-2898-57CB-0BF4-43BF7DB75CFE}"/>
          </ac:spMkLst>
        </pc:spChg>
        <pc:spChg chg="mod">
          <ac:chgData name="Laura" userId="fb12b3b0-9a64-4c6a-8f2f-72e221da444b" providerId="ADAL" clId="{07653F5B-0005-45B9-91EF-C503D1299739}" dt="2024-02-14T12:20:39.216" v="39" actId="1076"/>
          <ac:spMkLst>
            <pc:docMk/>
            <pc:sldMk cId="4251832989" sldId="398"/>
            <ac:spMk id="12" creationId="{D052AD10-A227-D3E7-BCAA-D4AB5A0942F0}"/>
          </ac:spMkLst>
        </pc:spChg>
        <pc:picChg chg="add mod">
          <ac:chgData name="Laura" userId="fb12b3b0-9a64-4c6a-8f2f-72e221da444b" providerId="ADAL" clId="{07653F5B-0005-45B9-91EF-C503D1299739}" dt="2024-02-14T12:27:50.652" v="51"/>
          <ac:picMkLst>
            <pc:docMk/>
            <pc:sldMk cId="4251832989" sldId="398"/>
            <ac:picMk id="4" creationId="{E5C768B0-0B03-96A4-98F8-7C810A464004}"/>
          </ac:picMkLst>
        </pc:picChg>
        <pc:picChg chg="mod">
          <ac:chgData name="Laura" userId="fb12b3b0-9a64-4c6a-8f2f-72e221da444b" providerId="ADAL" clId="{07653F5B-0005-45B9-91EF-C503D1299739}" dt="2024-02-14T12:20:40.615" v="40" actId="1076"/>
          <ac:picMkLst>
            <pc:docMk/>
            <pc:sldMk cId="4251832989" sldId="398"/>
            <ac:picMk id="7" creationId="{9CFA498E-BD0D-7671-AEE2-6EB0949D24B5}"/>
          </ac:picMkLst>
        </pc:picChg>
      </pc:sldChg>
    </pc:docChg>
  </pc:docChgLst>
  <pc:docChgLst>
    <pc:chgData name="Miss L Adams" userId="fb12b3b0-9a64-4c6a-8f2f-72e221da444b" providerId="ADAL" clId="{D3D1A39F-980A-49B3-A52E-EC2F577219A9}"/>
    <pc:docChg chg="modSld modNotesMaster">
      <pc:chgData name="Miss L Adams" userId="fb12b3b0-9a64-4c6a-8f2f-72e221da444b" providerId="ADAL" clId="{D3D1A39F-980A-49B3-A52E-EC2F577219A9}" dt="2023-09-20T09:16:19.793" v="17"/>
      <pc:docMkLst>
        <pc:docMk/>
      </pc:docMkLst>
      <pc:sldChg chg="modSp mod">
        <pc:chgData name="Miss L Adams" userId="fb12b3b0-9a64-4c6a-8f2f-72e221da444b" providerId="ADAL" clId="{D3D1A39F-980A-49B3-A52E-EC2F577219A9}" dt="2023-09-20T09:16:15.441" v="16" actId="1076"/>
        <pc:sldMkLst>
          <pc:docMk/>
          <pc:sldMk cId="4251832989" sldId="398"/>
        </pc:sldMkLst>
        <pc:spChg chg="mod">
          <ac:chgData name="Miss L Adams" userId="fb12b3b0-9a64-4c6a-8f2f-72e221da444b" providerId="ADAL" clId="{D3D1A39F-980A-49B3-A52E-EC2F577219A9}" dt="2023-09-20T09:16:15.441" v="16" actId="1076"/>
          <ac:spMkLst>
            <pc:docMk/>
            <pc:sldMk cId="4251832989" sldId="398"/>
            <ac:spMk id="9" creationId="{1A6FD827-2898-57CB-0BF4-43BF7DB75C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4C709A4F-A5B7-496A-B848-8846127A9D66}" type="datetimeFigureOut">
              <a:t>2/14/2024</a:t>
            </a:fld>
            <a:endParaRPr lang="en-GB" dirty="0"/>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D78EE8A2-1FB5-46FF-84C7-7EBA94582C65}" type="slidenum">
              <a:t>‹#›</a:t>
            </a:fld>
            <a:endParaRPr lang="en-GB" dirty="0"/>
          </a:p>
        </p:txBody>
      </p:sp>
    </p:spTree>
    <p:extLst>
      <p:ext uri="{BB962C8B-B14F-4D97-AF65-F5344CB8AC3E}">
        <p14:creationId xmlns:p14="http://schemas.microsoft.com/office/powerpoint/2010/main" val="1631890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hecsu.ac.uk/current_projects_what_do_graduates_do.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GB" dirty="0">
              <a:cs typeface="Calibri"/>
            </a:endParaRPr>
          </a:p>
          <a:p>
            <a:pPr marL="171450" indent="-171450">
              <a:buFont typeface="Arial,Sans-Serif"/>
              <a:buChar char="•"/>
            </a:pPr>
            <a:endParaRPr lang="en-GB"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AE8BDAB-A02E-487F-9B8A-FD8AC9E11607}" type="slidenum">
              <a:t>1</a:t>
            </a:fld>
            <a:endParaRPr lang="en-GB" dirty="0"/>
          </a:p>
        </p:txBody>
      </p:sp>
    </p:spTree>
    <p:extLst>
      <p:ext uri="{BB962C8B-B14F-4D97-AF65-F5344CB8AC3E}">
        <p14:creationId xmlns:p14="http://schemas.microsoft.com/office/powerpoint/2010/main" val="331600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look at river landscapes – and with the pressure for housing to meet growing populations, how can we meet demand whilst preserving natural habitats, and protect communities from devastating floods. </a:t>
            </a:r>
          </a:p>
        </p:txBody>
      </p:sp>
      <p:sp>
        <p:nvSpPr>
          <p:cNvPr id="4" name="Slide Number Placeholder 3"/>
          <p:cNvSpPr>
            <a:spLocks noGrp="1"/>
          </p:cNvSpPr>
          <p:nvPr>
            <p:ph type="sldNum" sz="quarter" idx="5"/>
          </p:nvPr>
        </p:nvSpPr>
        <p:spPr/>
        <p:txBody>
          <a:bodyPr/>
          <a:lstStyle/>
          <a:p>
            <a:fld id="{8941BA7C-7F9C-41E1-A133-1AFFDC796150}" type="slidenum">
              <a:rPr lang="en-GB" smtClean="0"/>
              <a:t>10</a:t>
            </a:fld>
            <a:endParaRPr lang="en-GB" dirty="0"/>
          </a:p>
        </p:txBody>
      </p:sp>
    </p:spTree>
    <p:extLst>
      <p:ext uri="{BB962C8B-B14F-4D97-AF65-F5344CB8AC3E}">
        <p14:creationId xmlns:p14="http://schemas.microsoft.com/office/powerpoint/2010/main" val="98037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in Glaciated upland areas – we investigate balancing the demand for employment and economic development, where tourism provides opportunities but tourist numbers threaten the landscape …   </a:t>
            </a:r>
          </a:p>
        </p:txBody>
      </p:sp>
      <p:sp>
        <p:nvSpPr>
          <p:cNvPr id="4" name="Slide Number Placeholder 3"/>
          <p:cNvSpPr>
            <a:spLocks noGrp="1"/>
          </p:cNvSpPr>
          <p:nvPr>
            <p:ph type="sldNum" sz="quarter" idx="5"/>
          </p:nvPr>
        </p:nvSpPr>
        <p:spPr/>
        <p:txBody>
          <a:bodyPr/>
          <a:lstStyle/>
          <a:p>
            <a:fld id="{8941BA7C-7F9C-41E1-A133-1AFFDC796150}" type="slidenum">
              <a:rPr lang="en-GB" smtClean="0"/>
              <a:t>11</a:t>
            </a:fld>
            <a:endParaRPr lang="en-GB" dirty="0"/>
          </a:p>
        </p:txBody>
      </p:sp>
    </p:spTree>
    <p:extLst>
      <p:ext uri="{BB962C8B-B14F-4D97-AF65-F5344CB8AC3E}">
        <p14:creationId xmlns:p14="http://schemas.microsoft.com/office/powerpoint/2010/main" val="3986848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Paper 2 – </a:t>
            </a:r>
            <a:r>
              <a:rPr lang="en-GB" sz="1200" b="1" i="1" dirty="0">
                <a:solidFill>
                  <a:srgbClr val="922723"/>
                </a:solidFill>
                <a:latin typeface="Trebuchet MS" panose="020B0603020202020204" pitchFamily="34" charset="0"/>
                <a:cs typeface="Arial" panose="020B0604020202020204" pitchFamily="34" charset="0"/>
              </a:rPr>
              <a:t>Challenges in the human environment </a:t>
            </a:r>
            <a:r>
              <a:rPr lang="en-GB" dirty="0"/>
              <a:t>You</a:t>
            </a:r>
            <a:r>
              <a:rPr lang="en-GB" b="0" i="0" baseline="0" dirty="0">
                <a:solidFill>
                  <a:srgbClr val="4D5156"/>
                </a:solidFill>
                <a:effectLst/>
                <a:latin typeface="arial" panose="020B0604020202020204" pitchFamily="34" charset="0"/>
              </a:rPr>
              <a:t> will look at the problem and development of some </a:t>
            </a:r>
            <a:r>
              <a:rPr lang="en-GB" dirty="0"/>
              <a:t>the most important</a:t>
            </a:r>
            <a:r>
              <a:rPr lang="en-GB" baseline="0" dirty="0"/>
              <a:t> cities in the world today</a:t>
            </a:r>
            <a:r>
              <a:rPr lang="en-GB" b="0" i="0" baseline="0" dirty="0">
                <a:solidFill>
                  <a:srgbClr val="4D5156"/>
                </a:solidFill>
                <a:effectLst/>
                <a:latin typeface="arial" panose="020B0604020202020204" pitchFamily="34" charset="0"/>
              </a:rPr>
              <a:t> including L</a:t>
            </a:r>
            <a:r>
              <a:rPr lang="en-GB" baseline="0" dirty="0"/>
              <a:t>ondon (UK), Lagos (Nigeria) and Rio de Janeiro (Brazil) </a:t>
            </a:r>
          </a:p>
          <a:p>
            <a:endParaRPr lang="en-GB" baseline="0" dirty="0"/>
          </a:p>
          <a:p>
            <a:endParaRPr lang="en-GB" baseline="0" dirty="0"/>
          </a:p>
          <a:p>
            <a:r>
              <a:rPr lang="en-GB" baseline="0" dirty="0"/>
              <a:t>(</a:t>
            </a:r>
            <a:r>
              <a:rPr lang="en-GB" b="0" i="0" dirty="0">
                <a:solidFill>
                  <a:srgbClr val="4D5156"/>
                </a:solidFill>
                <a:effectLst/>
                <a:latin typeface="arial" panose="020B0604020202020204" pitchFamily="34" charset="0"/>
              </a:rPr>
              <a:t>Globally, </a:t>
            </a:r>
            <a:r>
              <a:rPr lang="en-GB" b="1" i="0" dirty="0">
                <a:solidFill>
                  <a:srgbClr val="5F6368"/>
                </a:solidFill>
                <a:effectLst/>
                <a:latin typeface="arial" panose="020B0604020202020204" pitchFamily="34" charset="0"/>
              </a:rPr>
              <a:t>over 50% of the population</a:t>
            </a:r>
            <a:r>
              <a:rPr lang="en-GB" b="0" i="0" dirty="0">
                <a:solidFill>
                  <a:srgbClr val="4D5156"/>
                </a:solidFill>
                <a:effectLst/>
                <a:latin typeface="arial" panose="020B0604020202020204" pitchFamily="34" charset="0"/>
              </a:rPr>
              <a:t> lives in urban areas today) (. By 2045, the world's urban population will increase by 1.5 times to 6 billion)</a:t>
            </a:r>
            <a:r>
              <a:rPr lang="en-GB" b="0" i="0" baseline="0" dirty="0">
                <a:solidFill>
                  <a:srgbClr val="4D5156"/>
                </a:solidFill>
                <a:effectLst/>
                <a:latin typeface="arial" panose="020B0604020202020204" pitchFamily="34" charset="0"/>
              </a:rPr>
              <a:t> </a:t>
            </a:r>
            <a:r>
              <a:rPr lang="en-GB" dirty="0"/>
              <a:t>will learn about some of</a:t>
            </a:r>
          </a:p>
        </p:txBody>
      </p:sp>
      <p:sp>
        <p:nvSpPr>
          <p:cNvPr id="4" name="Slide Number Placeholder 3"/>
          <p:cNvSpPr>
            <a:spLocks noGrp="1"/>
          </p:cNvSpPr>
          <p:nvPr>
            <p:ph type="sldNum" sz="quarter" idx="10"/>
          </p:nvPr>
        </p:nvSpPr>
        <p:spPr/>
        <p:txBody>
          <a:bodyPr/>
          <a:lstStyle/>
          <a:p>
            <a:pPr marL="0" marR="0" lvl="0" indent="0" algn="r" defTabSz="506261" rtl="0" eaLnBrk="1" fontAlgn="auto" latinLnBrk="0" hangingPunct="1">
              <a:lnSpc>
                <a:spcPct val="100000"/>
              </a:lnSpc>
              <a:spcBef>
                <a:spcPts val="0"/>
              </a:spcBef>
              <a:spcAft>
                <a:spcPts val="0"/>
              </a:spcAft>
              <a:buClrTx/>
              <a:buSzTx/>
              <a:buFontTx/>
              <a:buNone/>
              <a:tabLst/>
              <a:defRPr/>
            </a:pPr>
            <a:fld id="{4F524C11-5A04-4086-AAD7-233BB47326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6261"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30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Verdana" panose="020B0604030504040204" pitchFamily="34" charset="0"/>
              </a:rPr>
              <a:t>You will Investigate strategies that exist for reducing the global development gap, by supporting countries experiencing rapid economic development leading to significant social, environmental and cultural change.</a:t>
            </a:r>
          </a:p>
          <a:p>
            <a:endParaRPr lang="en-GB" b="0" i="0" dirty="0">
              <a:solidFill>
                <a:srgbClr val="333333"/>
              </a:solidFill>
              <a:effectLst/>
              <a:latin typeface="Verdana" panose="020B0604030504040204" pitchFamily="34" charset="0"/>
            </a:endParaRPr>
          </a:p>
          <a:p>
            <a:endParaRPr lang="en-GB" b="0" i="0" dirty="0">
              <a:solidFill>
                <a:srgbClr val="333333"/>
              </a:solidFill>
              <a:effectLst/>
              <a:latin typeface="Verdana" panose="020B0604030504040204" pitchFamily="34" charset="0"/>
            </a:endParaRPr>
          </a:p>
          <a:p>
            <a:r>
              <a:rPr lang="en-GB" b="0" i="0" dirty="0">
                <a:solidFill>
                  <a:srgbClr val="333333"/>
                </a:solidFill>
                <a:effectLst/>
                <a:latin typeface="Verdana" panose="020B0604030504040204" pitchFamily="34" charset="0"/>
              </a:rPr>
              <a:t>.(</a:t>
            </a:r>
            <a:r>
              <a:rPr lang="en-GB" dirty="0"/>
              <a:t>Globalisation, business, jobs, technology, TNCs)</a:t>
            </a:r>
          </a:p>
        </p:txBody>
      </p:sp>
      <p:sp>
        <p:nvSpPr>
          <p:cNvPr id="4" name="Slide Number Placeholder 3"/>
          <p:cNvSpPr>
            <a:spLocks noGrp="1"/>
          </p:cNvSpPr>
          <p:nvPr>
            <p:ph type="sldNum" sz="quarter" idx="10"/>
          </p:nvPr>
        </p:nvSpPr>
        <p:spPr/>
        <p:txBody>
          <a:bodyPr/>
          <a:lstStyle/>
          <a:p>
            <a:fld id="{4F524C11-5A04-4086-AAD7-233BB47326D7}" type="slidenum">
              <a:rPr lang="en-GB" smtClean="0"/>
              <a:t>13</a:t>
            </a:fld>
            <a:endParaRPr lang="en-GB" dirty="0"/>
          </a:p>
        </p:txBody>
      </p:sp>
    </p:spTree>
    <p:extLst>
      <p:ext uri="{BB962C8B-B14F-4D97-AF65-F5344CB8AC3E}">
        <p14:creationId xmlns:p14="http://schemas.microsoft.com/office/powerpoint/2010/main" val="1433226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Resource Management / a  very current concept. We look at the problems and potential solutions to achieve this . </a:t>
            </a:r>
          </a:p>
        </p:txBody>
      </p:sp>
      <p:sp>
        <p:nvSpPr>
          <p:cNvPr id="4" name="Slide Number Placeholder 3"/>
          <p:cNvSpPr>
            <a:spLocks noGrp="1"/>
          </p:cNvSpPr>
          <p:nvPr>
            <p:ph type="sldNum" sz="quarter" idx="5"/>
          </p:nvPr>
        </p:nvSpPr>
        <p:spPr/>
        <p:txBody>
          <a:bodyPr/>
          <a:lstStyle/>
          <a:p>
            <a:fld id="{8941BA7C-7F9C-41E1-A133-1AFFDC796150}" type="slidenum">
              <a:rPr lang="en-GB" smtClean="0"/>
              <a:t>14</a:t>
            </a:fld>
            <a:endParaRPr lang="en-GB" dirty="0"/>
          </a:p>
        </p:txBody>
      </p:sp>
    </p:spTree>
    <p:extLst>
      <p:ext uri="{BB962C8B-B14F-4D97-AF65-F5344CB8AC3E}">
        <p14:creationId xmlns:p14="http://schemas.microsoft.com/office/powerpoint/2010/main" val="1731108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paper 3 –  we Carry out geographical investigation in Newbury –</a:t>
            </a:r>
            <a:r>
              <a:rPr lang="en-GB" sz="1200" b="0" i="0" u="none" strike="noStrike" kern="1200" dirty="0">
                <a:solidFill>
                  <a:schemeClr val="tx1"/>
                </a:solidFill>
                <a:effectLst/>
                <a:latin typeface="+mn-lt"/>
                <a:ea typeface="+mn-ea"/>
                <a:cs typeface="+mn-cs"/>
              </a:rPr>
              <a:t>Considering the Quality of redevelopment of an urban recreation area -</a:t>
            </a:r>
          </a:p>
        </p:txBody>
      </p:sp>
      <p:sp>
        <p:nvSpPr>
          <p:cNvPr id="4" name="Slide Number Placeholder 3"/>
          <p:cNvSpPr>
            <a:spLocks noGrp="1"/>
          </p:cNvSpPr>
          <p:nvPr>
            <p:ph type="sldNum" sz="quarter" idx="10"/>
          </p:nvPr>
        </p:nvSpPr>
        <p:spPr/>
        <p:txBody>
          <a:bodyPr/>
          <a:lstStyle/>
          <a:p>
            <a:fld id="{4F524C11-5A04-4086-AAD7-233BB47326D7}" type="slidenum">
              <a:rPr lang="en-GB" smtClean="0"/>
              <a:t>15</a:t>
            </a:fld>
            <a:endParaRPr lang="en-GB" dirty="0"/>
          </a:p>
        </p:txBody>
      </p:sp>
    </p:spTree>
    <p:extLst>
      <p:ext uri="{BB962C8B-B14F-4D97-AF65-F5344CB8AC3E}">
        <p14:creationId xmlns:p14="http://schemas.microsoft.com/office/powerpoint/2010/main" val="2822576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also at Hengistbury Head – collecting primary data, reviewing coastal management methods whilst investigating evidence for Longshore Drift. </a:t>
            </a:r>
            <a:endParaRPr lang="en-GB" baseline="0" dirty="0"/>
          </a:p>
        </p:txBody>
      </p:sp>
      <p:sp>
        <p:nvSpPr>
          <p:cNvPr id="4" name="Slide Number Placeholder 3"/>
          <p:cNvSpPr>
            <a:spLocks noGrp="1"/>
          </p:cNvSpPr>
          <p:nvPr>
            <p:ph type="sldNum" sz="quarter" idx="10"/>
          </p:nvPr>
        </p:nvSpPr>
        <p:spPr/>
        <p:txBody>
          <a:bodyPr/>
          <a:lstStyle/>
          <a:p>
            <a:fld id="{4F524C11-5A04-4086-AAD7-233BB47326D7}" type="slidenum">
              <a:rPr lang="en-GB" smtClean="0"/>
              <a:t>16</a:t>
            </a:fld>
            <a:endParaRPr lang="en-GB" dirty="0"/>
          </a:p>
        </p:txBody>
      </p:sp>
    </p:spTree>
    <p:extLst>
      <p:ext uri="{BB962C8B-B14F-4D97-AF65-F5344CB8AC3E}">
        <p14:creationId xmlns:p14="http://schemas.microsoft.com/office/powerpoint/2010/main" val="1853672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You will be assessed in Unit 1 and 2 with 1 ½ hour papers testing and applying knowledge. Throughout you will need to use geographical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We’ll do a lot of preparation</a:t>
            </a:r>
            <a:r>
              <a:rPr lang="en-GB" sz="1200" baseline="0" dirty="0">
                <a:solidFill>
                  <a:schemeClr val="bg1"/>
                </a:solidFill>
              </a:rPr>
              <a:t> for Unit 3 – half on the fieldwork investigation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The Decision making Exercise  is where a</a:t>
            </a:r>
            <a:r>
              <a:rPr lang="en-GB" sz="1200" dirty="0">
                <a:solidFill>
                  <a:schemeClr val="bg1"/>
                </a:solidFill>
              </a:rPr>
              <a:t> resources booklet will be released</a:t>
            </a:r>
            <a:r>
              <a:rPr lang="en-GB" sz="1200" baseline="0" dirty="0">
                <a:solidFill>
                  <a:schemeClr val="bg1"/>
                </a:solidFill>
              </a:rPr>
              <a:t>, t</a:t>
            </a:r>
            <a:r>
              <a:rPr lang="en-GB" sz="1200" dirty="0">
                <a:solidFill>
                  <a:schemeClr val="bg1"/>
                </a:solidFill>
              </a:rPr>
              <a:t>welve weeks before the Unit 3 examination,.  This booklet will contain information about a current and controversial geographical issue. So before you go into the Unit 3 exam, you</a:t>
            </a:r>
            <a:r>
              <a:rPr lang="en-GB" sz="1200" baseline="0" dirty="0">
                <a:solidFill>
                  <a:schemeClr val="bg1"/>
                </a:solidFill>
              </a:rPr>
              <a:t> will have a strong idea about the content and possible questions that may come up, but </a:t>
            </a:r>
            <a:r>
              <a:rPr lang="en-GB" sz="1200" dirty="0">
                <a:solidFill>
                  <a:schemeClr val="bg1"/>
                </a:solidFill>
              </a:rPr>
              <a:t>Half of paper 3 will be based on this issue.</a:t>
            </a:r>
            <a:r>
              <a:rPr lang="en-GB" sz="1200" baseline="0" dirty="0">
                <a:solidFill>
                  <a:schemeClr val="bg1"/>
                </a:solidFill>
              </a:rPr>
              <a:t>. </a:t>
            </a:r>
            <a:endParaRPr lang="en-GB" dirty="0"/>
          </a:p>
        </p:txBody>
      </p:sp>
      <p:sp>
        <p:nvSpPr>
          <p:cNvPr id="4" name="Slide Number Placeholder 3"/>
          <p:cNvSpPr>
            <a:spLocks noGrp="1"/>
          </p:cNvSpPr>
          <p:nvPr>
            <p:ph type="sldNum" sz="quarter" idx="5"/>
          </p:nvPr>
        </p:nvSpPr>
        <p:spPr/>
        <p:txBody>
          <a:bodyPr/>
          <a:lstStyle/>
          <a:p>
            <a:fld id="{8941BA7C-7F9C-41E1-A133-1AFFDC796150}" type="slidenum">
              <a:rPr lang="en-GB" smtClean="0"/>
              <a:t>17</a:t>
            </a:fld>
            <a:endParaRPr lang="en-GB" dirty="0"/>
          </a:p>
        </p:txBody>
      </p:sp>
    </p:spTree>
    <p:extLst>
      <p:ext uri="{BB962C8B-B14F-4D97-AF65-F5344CB8AC3E}">
        <p14:creationId xmlns:p14="http://schemas.microsoft.com/office/powerpoint/2010/main" val="360929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GB" sz="1200" dirty="0">
                <a:latin typeface="Trebuchet MS" panose="020B0603020202020204" pitchFamily="34" charset="0"/>
              </a:rPr>
              <a:t>You will need to be committed to completing the 2 compulsory field trips and completing all the tasks before and after the trip that relates to each investigation.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bg1"/>
                </a:solidFill>
              </a:rPr>
              <a:t>You will need to be fully engaged in the decision making exercise Unit 3 – </a:t>
            </a:r>
            <a:r>
              <a:rPr lang="en-GB" sz="1200" b="1" baseline="0" dirty="0">
                <a:solidFill>
                  <a:schemeClr val="bg1"/>
                </a:solidFill>
              </a:rPr>
              <a:t>as completing, contributing and working hard to understand the investigation is essential.  </a:t>
            </a:r>
            <a:endParaRPr lang="en-GB" sz="1200" b="1" dirty="0">
              <a:solidFill>
                <a:schemeClr val="bg1"/>
              </a:solidFill>
            </a:endParaRPr>
          </a:p>
          <a:p>
            <a:pPr marL="0" indent="0" algn="l">
              <a:buNone/>
            </a:pPr>
            <a:endParaRPr lang="en-GB" dirty="0"/>
          </a:p>
        </p:txBody>
      </p:sp>
      <p:sp>
        <p:nvSpPr>
          <p:cNvPr id="4" name="Slide Number Placeholder 3"/>
          <p:cNvSpPr>
            <a:spLocks noGrp="1"/>
          </p:cNvSpPr>
          <p:nvPr>
            <p:ph type="sldNum" sz="quarter" idx="5"/>
          </p:nvPr>
        </p:nvSpPr>
        <p:spPr/>
        <p:txBody>
          <a:bodyPr/>
          <a:lstStyle/>
          <a:p>
            <a:fld id="{8941BA7C-7F9C-41E1-A133-1AFFDC796150}" type="slidenum">
              <a:rPr lang="en-GB" smtClean="0"/>
              <a:t>18</a:t>
            </a:fld>
            <a:endParaRPr lang="en-GB" dirty="0"/>
          </a:p>
        </p:txBody>
      </p:sp>
    </p:spTree>
    <p:extLst>
      <p:ext uri="{BB962C8B-B14F-4D97-AF65-F5344CB8AC3E}">
        <p14:creationId xmlns:p14="http://schemas.microsoft.com/office/powerpoint/2010/main" val="191142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 Huge variety of skills are gained in Geography which will be useful after school.  These skills are highly sought after by Sixth Form Colleges, universities and employers/  Skills such as </a:t>
            </a:r>
            <a:r>
              <a:rPr lang="en-GB" sz="1200" dirty="0">
                <a:solidFill>
                  <a:schemeClr val="bg2">
                    <a:lumMod val="50000"/>
                  </a:schemeClr>
                </a:solidFill>
                <a:latin typeface="Arial" panose="020B0604020202020204" pitchFamily="34" charset="0"/>
                <a:cs typeface="Arial" panose="020B0604020202020204" pitchFamily="34" charset="0"/>
              </a:rPr>
              <a:t>problem solving and analytical skills, Collaboration through teamwork, Consideration of other communities as / importantly we consider  the wider-world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524C11-5A04-4086-AAD7-233BB47326D7}" type="slidenum">
              <a:rPr lang="en-GB" smtClean="0"/>
              <a:t>2</a:t>
            </a:fld>
            <a:endParaRPr lang="en-GB" dirty="0"/>
          </a:p>
        </p:txBody>
      </p:sp>
    </p:spTree>
    <p:extLst>
      <p:ext uri="{BB962C8B-B14F-4D97-AF65-F5344CB8AC3E}">
        <p14:creationId xmlns:p14="http://schemas.microsoft.com/office/powerpoint/2010/main" val="279103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Skills are developed through range of classwork, GIS, research and fieldwork</a:t>
            </a:r>
          </a:p>
        </p:txBody>
      </p:sp>
      <p:sp>
        <p:nvSpPr>
          <p:cNvPr id="4" name="Slide Number Placeholder 3"/>
          <p:cNvSpPr>
            <a:spLocks noGrp="1"/>
          </p:cNvSpPr>
          <p:nvPr>
            <p:ph type="sldNum" sz="quarter" idx="5"/>
          </p:nvPr>
        </p:nvSpPr>
        <p:spPr/>
        <p:txBody>
          <a:bodyPr/>
          <a:lstStyle/>
          <a:p>
            <a:fld id="{8941BA7C-7F9C-41E1-A133-1AFFDC796150}" type="slidenum">
              <a:rPr lang="en-GB" smtClean="0"/>
              <a:t>3</a:t>
            </a:fld>
            <a:endParaRPr lang="en-GB" dirty="0"/>
          </a:p>
        </p:txBody>
      </p:sp>
    </p:spTree>
    <p:extLst>
      <p:ext uri="{BB962C8B-B14F-4D97-AF65-F5344CB8AC3E}">
        <p14:creationId xmlns:p14="http://schemas.microsoft.com/office/powerpoint/2010/main" val="1649798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Geographers do not struggle to get a</a:t>
            </a:r>
            <a:r>
              <a:rPr lang="en-US" sz="1200" b="0" i="0" u="none" strike="noStrike" kern="1200" baseline="0" dirty="0">
                <a:solidFill>
                  <a:schemeClr val="tx1"/>
                </a:solidFill>
                <a:effectLst/>
                <a:latin typeface="+mn-lt"/>
                <a:ea typeface="+mn-ea"/>
                <a:cs typeface="+mn-cs"/>
              </a:rPr>
              <a:t> job!  If you study Geography at any level – GCSE, A Level, uni, this is a good 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from</a:t>
            </a:r>
            <a:r>
              <a:rPr lang="en-GB" baseline="0" dirty="0"/>
              <a:t> </a:t>
            </a:r>
            <a:r>
              <a:rPr lang="en-US" sz="1200" b="0" i="0" u="none" strike="noStrike" kern="1200" dirty="0">
                <a:solidFill>
                  <a:schemeClr val="tx1"/>
                </a:solidFill>
                <a:effectLst/>
                <a:latin typeface="+mn-lt"/>
                <a:ea typeface="+mn-ea"/>
                <a:cs typeface="+mn-cs"/>
                <a:hlinkClick r:id="rId3"/>
              </a:rPr>
              <a:t>Higher Education Careers Services Uni</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https://luminate.prospects.ac.uk/media/0d64ccf2-aeb9-488e-b77e-fccffa21ec92/what-do-graduates-do-2018-19.pdf</a:t>
            </a:r>
          </a:p>
        </p:txBody>
      </p:sp>
      <p:sp>
        <p:nvSpPr>
          <p:cNvPr id="4" name="Slide Number Placeholder 3"/>
          <p:cNvSpPr>
            <a:spLocks noGrp="1"/>
          </p:cNvSpPr>
          <p:nvPr>
            <p:ph type="sldNum" sz="quarter" idx="10"/>
          </p:nvPr>
        </p:nvSpPr>
        <p:spPr/>
        <p:txBody>
          <a:bodyPr/>
          <a:lstStyle/>
          <a:p>
            <a:pPr marL="0" marR="0" lvl="0" indent="0" algn="r" defTabSz="506261" rtl="0" eaLnBrk="1" fontAlgn="auto" latinLnBrk="0" hangingPunct="1">
              <a:lnSpc>
                <a:spcPct val="100000"/>
              </a:lnSpc>
              <a:spcBef>
                <a:spcPts val="0"/>
              </a:spcBef>
              <a:spcAft>
                <a:spcPts val="0"/>
              </a:spcAft>
              <a:buClrTx/>
              <a:buSzTx/>
              <a:buFontTx/>
              <a:buNone/>
              <a:tabLst/>
              <a:defRPr/>
            </a:pPr>
            <a:fld id="{4F524C11-5A04-4086-AAD7-233BB47326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6261"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90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With this range of skills Geographers go into diverse fields, from meteorologists and national park officers, to rural and urban planners, we work in water and coastal management schemes or environmental and sustainable resources projects /  the list is endless.</a:t>
            </a:r>
          </a:p>
        </p:txBody>
      </p:sp>
      <p:sp>
        <p:nvSpPr>
          <p:cNvPr id="4" name="Slide Number Placeholder 3"/>
          <p:cNvSpPr>
            <a:spLocks noGrp="1"/>
          </p:cNvSpPr>
          <p:nvPr>
            <p:ph type="sldNum" sz="quarter" idx="5"/>
          </p:nvPr>
        </p:nvSpPr>
        <p:spPr/>
        <p:txBody>
          <a:bodyPr/>
          <a:lstStyle/>
          <a:p>
            <a:fld id="{8941BA7C-7F9C-41E1-A133-1AFFDC796150}" type="slidenum">
              <a:rPr lang="en-GB" smtClean="0"/>
              <a:t>5</a:t>
            </a:fld>
            <a:endParaRPr lang="en-GB" dirty="0"/>
          </a:p>
        </p:txBody>
      </p:sp>
    </p:spTree>
    <p:extLst>
      <p:ext uri="{BB962C8B-B14F-4D97-AF65-F5344CB8AC3E}">
        <p14:creationId xmlns:p14="http://schemas.microsoft.com/office/powerpoint/2010/main" val="1335532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study – 3 papers  paper 1  -the physical environment, paper 2 – the challenges in the human environment and paper 3 geographical applications</a:t>
            </a:r>
          </a:p>
        </p:txBody>
      </p:sp>
      <p:sp>
        <p:nvSpPr>
          <p:cNvPr id="4" name="Slide Number Placeholder 3"/>
          <p:cNvSpPr>
            <a:spLocks noGrp="1"/>
          </p:cNvSpPr>
          <p:nvPr>
            <p:ph type="sldNum" sz="quarter" idx="5"/>
          </p:nvPr>
        </p:nvSpPr>
        <p:spPr/>
        <p:txBody>
          <a:bodyPr/>
          <a:lstStyle/>
          <a:p>
            <a:fld id="{8941BA7C-7F9C-41E1-A133-1AFFDC796150}" type="slidenum">
              <a:rPr lang="en-GB" smtClean="0"/>
              <a:t>6</a:t>
            </a:fld>
            <a:endParaRPr lang="en-GB" dirty="0"/>
          </a:p>
        </p:txBody>
      </p:sp>
    </p:spTree>
    <p:extLst>
      <p:ext uri="{BB962C8B-B14F-4D97-AF65-F5344CB8AC3E}">
        <p14:creationId xmlns:p14="http://schemas.microsoft.com/office/powerpoint/2010/main" val="2350861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paper 1  You will learn about extreme weather, earthquakes, tsunamis, hurricanes, volcanoes  - not just how t</a:t>
            </a:r>
            <a:r>
              <a:rPr lang="en-GB" baseline="0" dirty="0"/>
              <a:t>hey’re caused but the effect on people and how people should or could respond, and how responses vary. </a:t>
            </a:r>
            <a:endParaRPr lang="en-GB" dirty="0"/>
          </a:p>
        </p:txBody>
      </p:sp>
      <p:sp>
        <p:nvSpPr>
          <p:cNvPr id="4" name="Slide Number Placeholder 3"/>
          <p:cNvSpPr>
            <a:spLocks noGrp="1"/>
          </p:cNvSpPr>
          <p:nvPr>
            <p:ph type="sldNum" sz="quarter" idx="10"/>
          </p:nvPr>
        </p:nvSpPr>
        <p:spPr/>
        <p:txBody>
          <a:bodyPr/>
          <a:lstStyle/>
          <a:p>
            <a:fld id="{4F524C11-5A04-4086-AAD7-233BB47326D7}" type="slidenum">
              <a:rPr lang="en-GB" smtClean="0"/>
              <a:t>7</a:t>
            </a:fld>
            <a:endParaRPr lang="en-GB" dirty="0"/>
          </a:p>
        </p:txBody>
      </p:sp>
    </p:spTree>
    <p:extLst>
      <p:ext uri="{BB962C8B-B14F-4D97-AF65-F5344CB8AC3E}">
        <p14:creationId xmlns:p14="http://schemas.microsoft.com/office/powerpoint/2010/main" val="4022362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Ecosystems – small ecosystem &amp; rainforests, hot and cold Environments – adaptations, management schemes, effect of deforestation or drainage of habitats.</a:t>
            </a:r>
          </a:p>
        </p:txBody>
      </p:sp>
      <p:sp>
        <p:nvSpPr>
          <p:cNvPr id="4" name="Slide Number Placeholder 3"/>
          <p:cNvSpPr>
            <a:spLocks noGrp="1"/>
          </p:cNvSpPr>
          <p:nvPr>
            <p:ph type="sldNum" sz="quarter" idx="10"/>
          </p:nvPr>
        </p:nvSpPr>
        <p:spPr/>
        <p:txBody>
          <a:bodyPr/>
          <a:lstStyle/>
          <a:p>
            <a:fld id="{4F524C11-5A04-4086-AAD7-233BB47326D7}" type="slidenum">
              <a:rPr lang="en-GB" smtClean="0"/>
              <a:t>8</a:t>
            </a:fld>
            <a:endParaRPr lang="en-GB" dirty="0"/>
          </a:p>
        </p:txBody>
      </p:sp>
    </p:spTree>
    <p:extLst>
      <p:ext uri="{BB962C8B-B14F-4D97-AF65-F5344CB8AC3E}">
        <p14:creationId xmlns:p14="http://schemas.microsoft.com/office/powerpoint/2010/main" val="1730448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Coastal landforms and the formation, and the management of coastal areas  – We are an island.. can we protect </a:t>
            </a:r>
            <a:r>
              <a:rPr lang="en-GB" b="1" dirty="0"/>
              <a:t>all</a:t>
            </a:r>
            <a:r>
              <a:rPr lang="en-GB" dirty="0"/>
              <a:t> communities with rising sea levels and crumbling coastlines? </a:t>
            </a:r>
          </a:p>
        </p:txBody>
      </p:sp>
      <p:sp>
        <p:nvSpPr>
          <p:cNvPr id="4" name="Slide Number Placeholder 3"/>
          <p:cNvSpPr>
            <a:spLocks noGrp="1"/>
          </p:cNvSpPr>
          <p:nvPr>
            <p:ph type="sldNum" sz="quarter" idx="5"/>
          </p:nvPr>
        </p:nvSpPr>
        <p:spPr/>
        <p:txBody>
          <a:bodyPr/>
          <a:lstStyle/>
          <a:p>
            <a:fld id="{8941BA7C-7F9C-41E1-A133-1AFFDC796150}" type="slidenum">
              <a:rPr lang="en-GB" smtClean="0"/>
              <a:t>9</a:t>
            </a:fld>
            <a:endParaRPr lang="en-GB" dirty="0"/>
          </a:p>
        </p:txBody>
      </p:sp>
    </p:spTree>
    <p:extLst>
      <p:ext uri="{BB962C8B-B14F-4D97-AF65-F5344CB8AC3E}">
        <p14:creationId xmlns:p14="http://schemas.microsoft.com/office/powerpoint/2010/main" val="4146061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5901267"/>
            <a:ext cx="11187289" cy="516466"/>
          </a:xfrm>
          <a:prstGeom prst="rect">
            <a:avLst/>
          </a:prstGeom>
        </p:spPr>
        <p:txBody>
          <a:bodyPr/>
          <a:lstStyle>
            <a:lvl1pPr marL="355600" indent="0" algn="l">
              <a:buNone/>
              <a:defRPr sz="1800" i="1">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0" y="4775198"/>
            <a:ext cx="12192000" cy="1032934"/>
          </a:xfrm>
          <a:prstGeom prst="rect">
            <a:avLst/>
          </a:prstGeom>
          <a:solidFill>
            <a:srgbClr val="1E3B67"/>
          </a:solidFill>
          <a:ln>
            <a:solidFill>
              <a:schemeClr val="bg1"/>
            </a:solidFill>
          </a:ln>
        </p:spPr>
        <p:txBody>
          <a:bodyPr anchor="ctr">
            <a:normAutofit/>
          </a:bodyPr>
          <a:lstStyle>
            <a:lvl1pPr marL="355600" indent="0" algn="l">
              <a:defRPr sz="44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11" name="Picture Placeholder 10"/>
          <p:cNvSpPr>
            <a:spLocks noGrp="1" noChangeAspect="1"/>
          </p:cNvSpPr>
          <p:nvPr>
            <p:ph type="pic" sz="quarter" idx="13"/>
          </p:nvPr>
        </p:nvSpPr>
        <p:spPr>
          <a:xfrm>
            <a:off x="0" y="1667403"/>
            <a:ext cx="12192000" cy="3065462"/>
          </a:xfrm>
          <a:prstGeom prst="rect">
            <a:avLst/>
          </a:prstGeom>
          <a:ln>
            <a:noFill/>
          </a:ln>
        </p:spPr>
        <p:txBody>
          <a:bodyPr/>
          <a:lstStyle>
            <a:lvl1pPr marL="0" indent="0">
              <a:buNone/>
              <a:defRPr/>
            </a:lvl1pPr>
          </a:lstStyle>
          <a:p>
            <a:endParaRPr lang="en-GB" dirty="0"/>
          </a:p>
        </p:txBody>
      </p:sp>
      <p:pic>
        <p:nvPicPr>
          <p:cNvPr id="8" name="Picture 7"/>
          <p:cNvPicPr>
            <a:picLocks noChangeAspect="1"/>
          </p:cNvPicPr>
          <p:nvPr userDrawn="1"/>
        </p:nvPicPr>
        <p:blipFill>
          <a:blip r:embed="rId2"/>
          <a:stretch>
            <a:fillRect/>
          </a:stretch>
        </p:blipFill>
        <p:spPr>
          <a:xfrm>
            <a:off x="737299" y="313509"/>
            <a:ext cx="4173367" cy="957942"/>
          </a:xfrm>
          <a:prstGeom prst="rect">
            <a:avLst/>
          </a:prstGeom>
        </p:spPr>
      </p:pic>
    </p:spTree>
    <p:extLst>
      <p:ext uri="{BB962C8B-B14F-4D97-AF65-F5344CB8AC3E}">
        <p14:creationId xmlns:p14="http://schemas.microsoft.com/office/powerpoint/2010/main" val="3879838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2">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15413" r="2436" b="-21936"/>
          <a:stretch/>
        </p:blipFill>
        <p:spPr>
          <a:xfrm>
            <a:off x="8544646" y="0"/>
            <a:ext cx="3658644" cy="3259666"/>
          </a:xfrm>
          <a:prstGeom prst="rect">
            <a:avLst/>
          </a:prstGeom>
        </p:spPr>
      </p:pic>
      <p:sp>
        <p:nvSpPr>
          <p:cNvPr id="5" name="Footer Placeholder 4"/>
          <p:cNvSpPr>
            <a:spLocks noGrp="1"/>
          </p:cNvSpPr>
          <p:nvPr>
            <p:ph type="ftr" sz="quarter" idx="11"/>
          </p:nvPr>
        </p:nvSpPr>
        <p:spPr/>
        <p:txBody>
          <a:bodyPr/>
          <a:lstStyle>
            <a:lvl1pPr>
              <a:defRPr sz="1000">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A015AC7-1F37-4BAB-817E-8E0A0ADADE48}" type="slidenum">
              <a:rPr lang="en-GB" smtClean="0"/>
              <a:pPr/>
              <a:t>‹#›</a:t>
            </a:fld>
            <a:endParaRPr lang="en-GB" dirty="0"/>
          </a:p>
        </p:txBody>
      </p:sp>
      <p:cxnSp>
        <p:nvCxnSpPr>
          <p:cNvPr id="10" name="Straight Connector 9"/>
          <p:cNvCxnSpPr/>
          <p:nvPr userDrawn="1"/>
        </p:nvCxnSpPr>
        <p:spPr>
          <a:xfrm>
            <a:off x="347133" y="6356351"/>
            <a:ext cx="105014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75094" y="365127"/>
            <a:ext cx="11041812" cy="798644"/>
          </a:xfrm>
          <a:prstGeom prst="rect">
            <a:avLst/>
          </a:prstGeom>
          <a:solidFill>
            <a:schemeClr val="tx1">
              <a:lumMod val="85000"/>
              <a:lumOff val="15000"/>
            </a:schemeClr>
          </a:solidFill>
          <a:ln w="28575">
            <a:noFill/>
          </a:ln>
        </p:spPr>
        <p:txBody>
          <a:bodyPr tIns="180000" bIns="108000" anchor="t">
            <a:spAutoFit/>
          </a:bodyPr>
          <a:lstStyle>
            <a:lvl1pPr>
              <a:lnSpc>
                <a:spcPct val="75000"/>
              </a:lnSpc>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7" name="Picture Placeholder 6"/>
          <p:cNvSpPr>
            <a:spLocks noGrp="1"/>
          </p:cNvSpPr>
          <p:nvPr>
            <p:ph type="pic" sz="quarter" idx="13"/>
          </p:nvPr>
        </p:nvSpPr>
        <p:spPr>
          <a:xfrm>
            <a:off x="573617" y="1438276"/>
            <a:ext cx="6364816" cy="4652963"/>
          </a:xfrm>
          <a:prstGeom prst="rect">
            <a:avLst/>
          </a:prstGeom>
        </p:spPr>
        <p:txBody>
          <a:bodyPr/>
          <a:lstStyle/>
          <a:p>
            <a:endParaRPr lang="en-GB" dirty="0"/>
          </a:p>
        </p:txBody>
      </p:sp>
      <p:sp>
        <p:nvSpPr>
          <p:cNvPr id="9" name="Picture Placeholder 8"/>
          <p:cNvSpPr>
            <a:spLocks noGrp="1"/>
          </p:cNvSpPr>
          <p:nvPr>
            <p:ph type="pic" sz="quarter" idx="14"/>
          </p:nvPr>
        </p:nvSpPr>
        <p:spPr>
          <a:xfrm>
            <a:off x="7298267" y="1452282"/>
            <a:ext cx="4356100" cy="2340256"/>
          </a:xfrm>
          <a:prstGeom prst="rect">
            <a:avLst/>
          </a:prstGeom>
        </p:spPr>
        <p:txBody>
          <a:bodyPr/>
          <a:lstStyle/>
          <a:p>
            <a:endParaRPr lang="en-GB" dirty="0"/>
          </a:p>
        </p:txBody>
      </p:sp>
      <p:sp>
        <p:nvSpPr>
          <p:cNvPr id="11" name="Picture Placeholder 8"/>
          <p:cNvSpPr>
            <a:spLocks noGrp="1"/>
          </p:cNvSpPr>
          <p:nvPr>
            <p:ph type="pic" sz="quarter" idx="15"/>
          </p:nvPr>
        </p:nvSpPr>
        <p:spPr>
          <a:xfrm>
            <a:off x="7322174" y="3890123"/>
            <a:ext cx="4356100" cy="2201396"/>
          </a:xfrm>
          <a:prstGeom prst="rect">
            <a:avLst/>
          </a:prstGeom>
        </p:spPr>
        <p:txBody>
          <a:bodyPr/>
          <a:lstStyle/>
          <a:p>
            <a:endParaRPr lang="en-GB" dirty="0"/>
          </a:p>
        </p:txBody>
      </p:sp>
    </p:spTree>
    <p:extLst>
      <p:ext uri="{BB962C8B-B14F-4D97-AF65-F5344CB8AC3E}">
        <p14:creationId xmlns:p14="http://schemas.microsoft.com/office/powerpoint/2010/main" val="4077202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2">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15413" r="2436" b="-21936"/>
          <a:stretch/>
        </p:blipFill>
        <p:spPr>
          <a:xfrm>
            <a:off x="8544646" y="0"/>
            <a:ext cx="3658644" cy="3259666"/>
          </a:xfrm>
          <a:prstGeom prst="rect">
            <a:avLst/>
          </a:prstGeom>
        </p:spPr>
      </p:pic>
      <p:sp>
        <p:nvSpPr>
          <p:cNvPr id="5" name="Footer Placeholder 4"/>
          <p:cNvSpPr>
            <a:spLocks noGrp="1"/>
          </p:cNvSpPr>
          <p:nvPr>
            <p:ph type="ftr" sz="quarter" idx="11"/>
          </p:nvPr>
        </p:nvSpPr>
        <p:spPr/>
        <p:txBody>
          <a:bodyPr/>
          <a:lstStyle>
            <a:lvl1pPr>
              <a:defRPr sz="1000">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A015AC7-1F37-4BAB-817E-8E0A0ADADE48}" type="slidenum">
              <a:rPr lang="en-GB" smtClean="0"/>
              <a:pPr/>
              <a:t>‹#›</a:t>
            </a:fld>
            <a:endParaRPr lang="en-GB" dirty="0"/>
          </a:p>
        </p:txBody>
      </p:sp>
      <p:cxnSp>
        <p:nvCxnSpPr>
          <p:cNvPr id="10" name="Straight Connector 9"/>
          <p:cNvCxnSpPr/>
          <p:nvPr userDrawn="1"/>
        </p:nvCxnSpPr>
        <p:spPr>
          <a:xfrm>
            <a:off x="347133" y="6356351"/>
            <a:ext cx="105014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75094" y="365127"/>
            <a:ext cx="11041812" cy="798644"/>
          </a:xfrm>
          <a:prstGeom prst="rect">
            <a:avLst/>
          </a:prstGeom>
          <a:solidFill>
            <a:schemeClr val="tx1">
              <a:lumMod val="85000"/>
              <a:lumOff val="15000"/>
            </a:schemeClr>
          </a:solidFill>
          <a:ln w="28575">
            <a:noFill/>
          </a:ln>
        </p:spPr>
        <p:txBody>
          <a:bodyPr tIns="180000" bIns="108000" anchor="t">
            <a:spAutoFit/>
          </a:bodyPr>
          <a:lstStyle>
            <a:lvl1pPr>
              <a:lnSpc>
                <a:spcPct val="75000"/>
              </a:lnSpc>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11" name="Picture Placeholder 8"/>
          <p:cNvSpPr>
            <a:spLocks noGrp="1"/>
          </p:cNvSpPr>
          <p:nvPr>
            <p:ph type="pic" sz="quarter" idx="15"/>
          </p:nvPr>
        </p:nvSpPr>
        <p:spPr>
          <a:xfrm>
            <a:off x="580715" y="1469652"/>
            <a:ext cx="3363757" cy="4662207"/>
          </a:xfrm>
          <a:prstGeom prst="rect">
            <a:avLst/>
          </a:prstGeom>
        </p:spPr>
        <p:txBody>
          <a:bodyPr/>
          <a:lstStyle/>
          <a:p>
            <a:endParaRPr lang="en-GB" dirty="0"/>
          </a:p>
        </p:txBody>
      </p:sp>
      <p:sp>
        <p:nvSpPr>
          <p:cNvPr id="12" name="Picture Placeholder 8"/>
          <p:cNvSpPr>
            <a:spLocks noGrp="1"/>
          </p:cNvSpPr>
          <p:nvPr>
            <p:ph type="pic" sz="quarter" idx="16"/>
          </p:nvPr>
        </p:nvSpPr>
        <p:spPr>
          <a:xfrm>
            <a:off x="4387726" y="1460687"/>
            <a:ext cx="3363757" cy="4662207"/>
          </a:xfrm>
          <a:prstGeom prst="rect">
            <a:avLst/>
          </a:prstGeom>
        </p:spPr>
        <p:txBody>
          <a:bodyPr/>
          <a:lstStyle/>
          <a:p>
            <a:endParaRPr lang="en-GB" dirty="0"/>
          </a:p>
        </p:txBody>
      </p:sp>
      <p:sp>
        <p:nvSpPr>
          <p:cNvPr id="13" name="Picture Placeholder 8"/>
          <p:cNvSpPr>
            <a:spLocks noGrp="1"/>
          </p:cNvSpPr>
          <p:nvPr>
            <p:ph type="pic" sz="quarter" idx="17"/>
          </p:nvPr>
        </p:nvSpPr>
        <p:spPr>
          <a:xfrm>
            <a:off x="8212667" y="1465169"/>
            <a:ext cx="3363757" cy="4662207"/>
          </a:xfrm>
          <a:prstGeom prst="rect">
            <a:avLst/>
          </a:prstGeom>
        </p:spPr>
        <p:txBody>
          <a:bodyPr/>
          <a:lstStyle/>
          <a:p>
            <a:endParaRPr lang="en-GB" dirty="0"/>
          </a:p>
        </p:txBody>
      </p:sp>
    </p:spTree>
    <p:extLst>
      <p:ext uri="{BB962C8B-B14F-4D97-AF65-F5344CB8AC3E}">
        <p14:creationId xmlns:p14="http://schemas.microsoft.com/office/powerpoint/2010/main" val="414672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lank 2">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15413" r="2436" b="-21936"/>
          <a:stretch/>
        </p:blipFill>
        <p:spPr>
          <a:xfrm>
            <a:off x="8544646" y="0"/>
            <a:ext cx="3658644" cy="3259666"/>
          </a:xfrm>
          <a:prstGeom prst="rect">
            <a:avLst/>
          </a:prstGeom>
        </p:spPr>
      </p:pic>
      <p:sp>
        <p:nvSpPr>
          <p:cNvPr id="5" name="Footer Placeholder 4"/>
          <p:cNvSpPr>
            <a:spLocks noGrp="1"/>
          </p:cNvSpPr>
          <p:nvPr>
            <p:ph type="ftr" sz="quarter" idx="11"/>
          </p:nvPr>
        </p:nvSpPr>
        <p:spPr/>
        <p:txBody>
          <a:bodyPr/>
          <a:lstStyle>
            <a:lvl1pPr>
              <a:defRPr sz="1000">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A015AC7-1F37-4BAB-817E-8E0A0ADADE48}" type="slidenum">
              <a:rPr lang="en-GB" smtClean="0"/>
              <a:pPr/>
              <a:t>‹#›</a:t>
            </a:fld>
            <a:endParaRPr lang="en-GB" dirty="0"/>
          </a:p>
        </p:txBody>
      </p:sp>
      <p:cxnSp>
        <p:nvCxnSpPr>
          <p:cNvPr id="10" name="Straight Connector 9"/>
          <p:cNvCxnSpPr/>
          <p:nvPr userDrawn="1"/>
        </p:nvCxnSpPr>
        <p:spPr>
          <a:xfrm>
            <a:off x="347133" y="6356351"/>
            <a:ext cx="105014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75094" y="365127"/>
            <a:ext cx="11041812" cy="798644"/>
          </a:xfrm>
          <a:prstGeom prst="rect">
            <a:avLst/>
          </a:prstGeom>
          <a:solidFill>
            <a:schemeClr val="tx1">
              <a:lumMod val="85000"/>
              <a:lumOff val="15000"/>
            </a:schemeClr>
          </a:solidFill>
          <a:ln w="28575">
            <a:noFill/>
          </a:ln>
        </p:spPr>
        <p:txBody>
          <a:bodyPr tIns="180000" bIns="108000" anchor="t">
            <a:spAutoFit/>
          </a:bodyPr>
          <a:lstStyle>
            <a:lvl1pPr>
              <a:lnSpc>
                <a:spcPct val="75000"/>
              </a:lnSpc>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11" name="Picture Placeholder 8"/>
          <p:cNvSpPr>
            <a:spLocks noGrp="1"/>
          </p:cNvSpPr>
          <p:nvPr>
            <p:ph type="pic" sz="quarter" idx="15"/>
          </p:nvPr>
        </p:nvSpPr>
        <p:spPr>
          <a:xfrm>
            <a:off x="580715" y="1469652"/>
            <a:ext cx="11001685" cy="4662207"/>
          </a:xfrm>
          <a:prstGeom prst="rect">
            <a:avLst/>
          </a:prstGeom>
        </p:spPr>
        <p:txBody>
          <a:bodyPr/>
          <a:lstStyle/>
          <a:p>
            <a:endParaRPr lang="en-GB" dirty="0"/>
          </a:p>
        </p:txBody>
      </p:sp>
    </p:spTree>
    <p:extLst>
      <p:ext uri="{BB962C8B-B14F-4D97-AF65-F5344CB8AC3E}">
        <p14:creationId xmlns:p14="http://schemas.microsoft.com/office/powerpoint/2010/main" val="3590291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A015AC7-1F37-4BAB-817E-8E0A0ADADE48}" type="slidenum">
              <a:rPr lang="en-GB" smtClean="0"/>
              <a:t>‹#›</a:t>
            </a:fld>
            <a:endParaRPr lang="en-GB" dirty="0"/>
          </a:p>
        </p:txBody>
      </p:sp>
      <p:sp>
        <p:nvSpPr>
          <p:cNvPr id="4" name="Rectangle 3"/>
          <p:cNvSpPr/>
          <p:nvPr userDrawn="1"/>
        </p:nvSpPr>
        <p:spPr>
          <a:xfrm>
            <a:off x="0" y="4777314"/>
            <a:ext cx="12192000" cy="592666"/>
          </a:xfrm>
          <a:prstGeom prst="rect">
            <a:avLst/>
          </a:prstGeom>
          <a:solidFill>
            <a:srgbClr val="1E3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UI" panose="020B0502040204020203" pitchFamily="34" charset="0"/>
                <a:ea typeface="Segoe UI" panose="020B0502040204020203" pitchFamily="34" charset="0"/>
                <a:cs typeface="Segoe UI" panose="020B0502040204020203" pitchFamily="34" charset="0"/>
              </a:rPr>
              <a:t>End of Presentation</a:t>
            </a:r>
          </a:p>
        </p:txBody>
      </p:sp>
      <p:pic>
        <p:nvPicPr>
          <p:cNvPr id="5" name="Picture 4"/>
          <p:cNvPicPr>
            <a:picLocks noChangeAspect="1"/>
          </p:cNvPicPr>
          <p:nvPr userDrawn="1"/>
        </p:nvPicPr>
        <p:blipFill>
          <a:blip r:embed="rId2"/>
          <a:stretch>
            <a:fillRect/>
          </a:stretch>
        </p:blipFill>
        <p:spPr>
          <a:xfrm>
            <a:off x="2338511" y="1906239"/>
            <a:ext cx="7527979" cy="1406344"/>
          </a:xfrm>
          <a:prstGeom prst="rect">
            <a:avLst/>
          </a:prstGeom>
        </p:spPr>
      </p:pic>
      <p:sp>
        <p:nvSpPr>
          <p:cNvPr id="9" name="Rectangle 8"/>
          <p:cNvSpPr/>
          <p:nvPr userDrawn="1"/>
        </p:nvSpPr>
        <p:spPr>
          <a:xfrm>
            <a:off x="0" y="5630333"/>
            <a:ext cx="12192000" cy="726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Thank you for listening </a:t>
            </a:r>
          </a:p>
          <a:p>
            <a:pPr algn="ctr"/>
            <a:r>
              <a:rPr lang="en-GB" sz="1800" b="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Please ask any questions</a:t>
            </a:r>
          </a:p>
        </p:txBody>
      </p:sp>
    </p:spTree>
    <p:extLst>
      <p:ext uri="{BB962C8B-B14F-4D97-AF65-F5344CB8AC3E}">
        <p14:creationId xmlns:p14="http://schemas.microsoft.com/office/powerpoint/2010/main" val="3219474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DC46DCE-1C8A-4D05-AFAA-B5E1AD2276E6}" type="datetimeFigureOut">
              <a:rPr lang="en-GB" smtClean="0"/>
              <a:t>14/02/2024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B4E8EDC-6DF1-4AB7-8E00-67839A58A819}" type="slidenum">
              <a:rPr lang="en-GB" smtClean="0"/>
              <a:t>‹#›</a:t>
            </a:fld>
            <a:endParaRPr lang="en-GB" dirty="0"/>
          </a:p>
        </p:txBody>
      </p:sp>
    </p:spTree>
    <p:extLst>
      <p:ext uri="{BB962C8B-B14F-4D97-AF65-F5344CB8AC3E}">
        <p14:creationId xmlns:p14="http://schemas.microsoft.com/office/powerpoint/2010/main" val="1464015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r>
              <a:rPr lang="en-US" dirty="0"/>
              <a:t>Click icon to add picture</a:t>
            </a:r>
            <a:endParaRPr lang="en-GB" dirty="0"/>
          </a:p>
        </p:txBody>
      </p:sp>
      <p:sp>
        <p:nvSpPr>
          <p:cNvPr id="2" name="Title 1"/>
          <p:cNvSpPr>
            <a:spLocks noGrp="1"/>
          </p:cNvSpPr>
          <p:nvPr>
            <p:ph type="ctrTitle"/>
          </p:nvPr>
        </p:nvSpPr>
        <p:spPr>
          <a:xfrm>
            <a:off x="0" y="1"/>
            <a:ext cx="12192000" cy="836715"/>
          </a:xfrm>
        </p:spPr>
        <p:txBody>
          <a:bodyPr>
            <a:noAutofit/>
          </a:bodyPr>
          <a:lstStyle>
            <a:lvl1pPr>
              <a:defRPr sz="4400">
                <a:latin typeface="Franklin Gothic Demi Cond" panose="020B0706030402020204" pitchFamily="34" charset="0"/>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FE630539-E14C-4F2B-9DED-9945DCB1D179}" type="datetimeFigureOut">
              <a:rPr lang="en-GB" smtClean="0"/>
              <a:t>14/02/2024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dirty="0"/>
          </a:p>
        </p:txBody>
      </p:sp>
    </p:spTree>
    <p:extLst>
      <p:ext uri="{BB962C8B-B14F-4D97-AF65-F5344CB8AC3E}">
        <p14:creationId xmlns:p14="http://schemas.microsoft.com/office/powerpoint/2010/main" val="36448221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1E3B67"/>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8048978" y="0"/>
            <a:ext cx="4143023" cy="6858000"/>
          </a:xfrm>
          <a:prstGeom prst="rect">
            <a:avLst/>
          </a:prstGeom>
        </p:spPr>
        <p:txBody>
          <a:bodyPr/>
          <a:lstStyle/>
          <a:p>
            <a:endParaRPr lang="en-GB" dirty="0"/>
          </a:p>
        </p:txBody>
      </p:sp>
      <p:sp>
        <p:nvSpPr>
          <p:cNvPr id="2" name="Title 1"/>
          <p:cNvSpPr>
            <a:spLocks noGrp="1"/>
          </p:cNvSpPr>
          <p:nvPr>
            <p:ph type="title"/>
          </p:nvPr>
        </p:nvSpPr>
        <p:spPr>
          <a:xfrm>
            <a:off x="1" y="1709740"/>
            <a:ext cx="8048977" cy="2852737"/>
          </a:xfrm>
          <a:prstGeom prst="rect">
            <a:avLst/>
          </a:prstGeom>
        </p:spPr>
        <p:txBody>
          <a:bodyPr anchor="b"/>
          <a:lstStyle>
            <a:lvl1pPr marL="355600" indent="0">
              <a:defRPr sz="44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1" y="4691068"/>
            <a:ext cx="8048977" cy="341632"/>
          </a:xfrm>
          <a:prstGeom prst="rect">
            <a:avLst/>
          </a:prstGeom>
          <a:solidFill>
            <a:srgbClr val="102038"/>
          </a:solidFill>
        </p:spPr>
        <p:txBody>
          <a:bodyPr anchor="t">
            <a:spAutoFit/>
          </a:bodyPr>
          <a:lstStyle>
            <a:lvl1pPr marL="355600" indent="0">
              <a:buNone/>
              <a:defRPr sz="1800">
                <a:solidFill>
                  <a:srgbClr val="FFD140"/>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A015AC7-1F37-4BAB-817E-8E0A0ADADE48}" type="slidenum">
              <a:rPr lang="en-GB" smtClean="0"/>
              <a:pPr/>
              <a:t>‹#›</a:t>
            </a:fld>
            <a:endParaRPr lang="en-GB" dirty="0"/>
          </a:p>
        </p:txBody>
      </p:sp>
    </p:spTree>
    <p:extLst>
      <p:ext uri="{BB962C8B-B14F-4D97-AF65-F5344CB8AC3E}">
        <p14:creationId xmlns:p14="http://schemas.microsoft.com/office/powerpoint/2010/main" val="992296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2">
    <p:bg>
      <p:bgPr>
        <a:solidFill>
          <a:srgbClr val="20C4F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5289" y="1709740"/>
            <a:ext cx="7272161" cy="2852737"/>
          </a:xfrm>
          <a:prstGeom prst="rect">
            <a:avLst/>
          </a:prstGeom>
        </p:spPr>
        <p:txBody>
          <a:bodyPr anchor="b"/>
          <a:lstStyle>
            <a:lvl1pPr>
              <a:defRPr sz="44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4075287" y="4665667"/>
            <a:ext cx="8116713" cy="341632"/>
          </a:xfrm>
          <a:prstGeom prst="rect">
            <a:avLst/>
          </a:prstGeom>
          <a:solidFill>
            <a:srgbClr val="1E3B67"/>
          </a:solidFill>
        </p:spPr>
        <p:txBody>
          <a:bodyPr>
            <a:spAutoFit/>
          </a:bodyPr>
          <a:lstStyle>
            <a:lvl1pPr marL="0" indent="0">
              <a:buNone/>
              <a:defRPr sz="180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A015AC7-1F37-4BAB-817E-8E0A0ADADE48}" type="slidenum">
              <a:rPr lang="en-GB" smtClean="0"/>
              <a:pPr/>
              <a:t>‹#›</a:t>
            </a:fld>
            <a:endParaRPr lang="en-GB" dirty="0"/>
          </a:p>
        </p:txBody>
      </p:sp>
      <p:sp>
        <p:nvSpPr>
          <p:cNvPr id="7" name="Picture Placeholder 6"/>
          <p:cNvSpPr>
            <a:spLocks noGrp="1"/>
          </p:cNvSpPr>
          <p:nvPr>
            <p:ph type="pic" sz="quarter" idx="13"/>
          </p:nvPr>
        </p:nvSpPr>
        <p:spPr>
          <a:xfrm>
            <a:off x="0" y="338666"/>
            <a:ext cx="3736619" cy="1828800"/>
          </a:xfrm>
          <a:prstGeom prst="rect">
            <a:avLst/>
          </a:prstGeom>
        </p:spPr>
        <p:txBody>
          <a:bodyPr/>
          <a:lstStyle/>
          <a:p>
            <a:endParaRPr lang="en-GB" dirty="0"/>
          </a:p>
        </p:txBody>
      </p:sp>
      <p:sp>
        <p:nvSpPr>
          <p:cNvPr id="10" name="Picture Placeholder 6"/>
          <p:cNvSpPr>
            <a:spLocks noGrp="1"/>
          </p:cNvSpPr>
          <p:nvPr>
            <p:ph type="pic" sz="quarter" idx="14"/>
          </p:nvPr>
        </p:nvSpPr>
        <p:spPr>
          <a:xfrm>
            <a:off x="0" y="2434166"/>
            <a:ext cx="3736619" cy="1828800"/>
          </a:xfrm>
          <a:prstGeom prst="rect">
            <a:avLst/>
          </a:prstGeom>
        </p:spPr>
        <p:txBody>
          <a:bodyPr/>
          <a:lstStyle/>
          <a:p>
            <a:endParaRPr lang="en-GB" dirty="0"/>
          </a:p>
        </p:txBody>
      </p:sp>
      <p:sp>
        <p:nvSpPr>
          <p:cNvPr id="11" name="Picture Placeholder 6"/>
          <p:cNvSpPr>
            <a:spLocks noGrp="1"/>
          </p:cNvSpPr>
          <p:nvPr>
            <p:ph type="pic" sz="quarter" idx="15"/>
          </p:nvPr>
        </p:nvSpPr>
        <p:spPr>
          <a:xfrm>
            <a:off x="0" y="4527551"/>
            <a:ext cx="3736619" cy="1828800"/>
          </a:xfrm>
          <a:prstGeom prst="rect">
            <a:avLst/>
          </a:prstGeom>
        </p:spPr>
        <p:txBody>
          <a:bodyPr/>
          <a:lstStyle/>
          <a:p>
            <a:endParaRPr lang="en-GB" dirty="0"/>
          </a:p>
        </p:txBody>
      </p:sp>
    </p:spTree>
    <p:extLst>
      <p:ext uri="{BB962C8B-B14F-4D97-AF65-F5344CB8AC3E}">
        <p14:creationId xmlns:p14="http://schemas.microsoft.com/office/powerpoint/2010/main" val="1985202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2">
    <p:bg>
      <p:bgPr>
        <a:solidFill>
          <a:srgbClr val="20C4F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5318" y="0"/>
            <a:ext cx="9142132" cy="2328302"/>
          </a:xfrm>
          <a:prstGeom prst="rect">
            <a:avLst/>
          </a:prstGeom>
        </p:spPr>
        <p:txBody>
          <a:bodyPr anchor="b"/>
          <a:lstStyle>
            <a:lvl1pPr>
              <a:defRPr sz="44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2223248" y="2431493"/>
            <a:ext cx="9968753" cy="341632"/>
          </a:xfrm>
          <a:prstGeom prst="rect">
            <a:avLst/>
          </a:prstGeom>
          <a:solidFill>
            <a:srgbClr val="1E3B67"/>
          </a:solidFill>
        </p:spPr>
        <p:txBody>
          <a:bodyPr wrap="square">
            <a:spAutoFit/>
          </a:bodyPr>
          <a:lstStyle>
            <a:lvl1pPr marL="0" indent="0">
              <a:buNone/>
              <a:defRPr sz="180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A015AC7-1F37-4BAB-817E-8E0A0ADADE48}" type="slidenum">
              <a:rPr lang="en-GB" smtClean="0"/>
              <a:pPr/>
              <a:t>‹#›</a:t>
            </a:fld>
            <a:endParaRPr lang="en-GB" dirty="0"/>
          </a:p>
        </p:txBody>
      </p:sp>
      <p:sp>
        <p:nvSpPr>
          <p:cNvPr id="7" name="Picture Placeholder 6"/>
          <p:cNvSpPr>
            <a:spLocks noGrp="1"/>
          </p:cNvSpPr>
          <p:nvPr>
            <p:ph type="pic" sz="quarter" idx="13"/>
          </p:nvPr>
        </p:nvSpPr>
        <p:spPr>
          <a:xfrm>
            <a:off x="8078864" y="3498724"/>
            <a:ext cx="3736619" cy="1828800"/>
          </a:xfrm>
          <a:prstGeom prst="rect">
            <a:avLst/>
          </a:prstGeom>
        </p:spPr>
        <p:txBody>
          <a:bodyPr/>
          <a:lstStyle/>
          <a:p>
            <a:endParaRPr lang="en-GB" dirty="0"/>
          </a:p>
        </p:txBody>
      </p:sp>
      <p:sp>
        <p:nvSpPr>
          <p:cNvPr id="10" name="Picture Placeholder 6"/>
          <p:cNvSpPr>
            <a:spLocks noGrp="1"/>
          </p:cNvSpPr>
          <p:nvPr>
            <p:ph type="pic" sz="quarter" idx="14"/>
          </p:nvPr>
        </p:nvSpPr>
        <p:spPr>
          <a:xfrm>
            <a:off x="4231341" y="3509931"/>
            <a:ext cx="3736619" cy="1828800"/>
          </a:xfrm>
          <a:prstGeom prst="rect">
            <a:avLst/>
          </a:prstGeom>
        </p:spPr>
        <p:txBody>
          <a:bodyPr/>
          <a:lstStyle/>
          <a:p>
            <a:endParaRPr lang="en-GB" dirty="0"/>
          </a:p>
        </p:txBody>
      </p:sp>
      <p:sp>
        <p:nvSpPr>
          <p:cNvPr id="11" name="Picture Placeholder 6"/>
          <p:cNvSpPr>
            <a:spLocks noGrp="1"/>
          </p:cNvSpPr>
          <p:nvPr>
            <p:ph type="pic" sz="quarter" idx="15"/>
          </p:nvPr>
        </p:nvSpPr>
        <p:spPr>
          <a:xfrm>
            <a:off x="394447" y="3505574"/>
            <a:ext cx="3736619" cy="1828800"/>
          </a:xfrm>
          <a:prstGeom prst="rect">
            <a:avLst/>
          </a:prstGeom>
        </p:spPr>
        <p:txBody>
          <a:bodyPr/>
          <a:lstStyle/>
          <a:p>
            <a:endParaRPr lang="en-GB" dirty="0"/>
          </a:p>
        </p:txBody>
      </p:sp>
    </p:spTree>
    <p:extLst>
      <p:ext uri="{BB962C8B-B14F-4D97-AF65-F5344CB8AC3E}">
        <p14:creationId xmlns:p14="http://schemas.microsoft.com/office/powerpoint/2010/main" val="1801912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8353777" y="0"/>
            <a:ext cx="3872091" cy="6888404"/>
          </a:xfrm>
          <a:prstGeom prst="rect">
            <a:avLst/>
          </a:prstGeom>
        </p:spPr>
      </p:pic>
      <p:sp>
        <p:nvSpPr>
          <p:cNvPr id="2" name="Title 1"/>
          <p:cNvSpPr>
            <a:spLocks noGrp="1"/>
          </p:cNvSpPr>
          <p:nvPr>
            <p:ph type="title"/>
          </p:nvPr>
        </p:nvSpPr>
        <p:spPr>
          <a:xfrm>
            <a:off x="347133" y="365127"/>
            <a:ext cx="9225847" cy="1065741"/>
          </a:xfrm>
          <a:prstGeom prst="rect">
            <a:avLst/>
          </a:prstGeom>
        </p:spPr>
        <p:txBody>
          <a:bodyPr anchor="b">
            <a:normAutofit/>
          </a:bodyPr>
          <a:lstStyle>
            <a:lvl1pPr>
              <a:lnSpc>
                <a:spcPct val="75000"/>
              </a:lnSpc>
              <a:defRPr b="1">
                <a:solidFill>
                  <a:srgbClr val="1E3B67"/>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347133" y="1651001"/>
            <a:ext cx="10230559" cy="4568297"/>
          </a:xfrm>
          <a:prstGeom prst="rect">
            <a:avLst/>
          </a:prstGeom>
        </p:spPr>
        <p:txBody>
          <a:bodyPr/>
          <a:lstStyle>
            <a:lvl1pPr marL="0" indent="0">
              <a:lnSpc>
                <a:spcPct val="100000"/>
              </a:lnSpc>
              <a:spcBef>
                <a:spcPts val="0"/>
              </a:spcBef>
              <a:buFont typeface="Arial" panose="020B0604020202020204" pitchFamily="34" charset="0"/>
              <a:buNone/>
              <a:defRPr sz="180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defRPr>
            </a:lvl1pPr>
            <a:lvl2pPr>
              <a:defRPr sz="1800">
                <a:solidFill>
                  <a:schemeClr val="tx1">
                    <a:lumMod val="65000"/>
                    <a:lumOff val="35000"/>
                  </a:schemeClr>
                </a:solidFill>
              </a:defRPr>
            </a:lvl2pPr>
            <a:lvl3pPr>
              <a:defRPr sz="18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stStyle>
          <a:p>
            <a:pPr lvl="0"/>
            <a:r>
              <a:rPr lang="en-US"/>
              <a:t>Click to edit Master text styles</a:t>
            </a:r>
          </a:p>
          <a:p>
            <a:pPr lvl="0"/>
            <a:endParaRPr lang="en-US"/>
          </a:p>
        </p:txBody>
      </p:sp>
      <p:sp>
        <p:nvSpPr>
          <p:cNvPr id="5" name="Footer Placeholder 4"/>
          <p:cNvSpPr>
            <a:spLocks noGrp="1"/>
          </p:cNvSpPr>
          <p:nvPr>
            <p:ph type="ftr" sz="quarter" idx="11"/>
          </p:nvPr>
        </p:nvSpPr>
        <p:spPr/>
        <p:txBody>
          <a:bodyPr/>
          <a:lstStyle>
            <a:lvl1pPr>
              <a:defRPr sz="1000"/>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A015AC7-1F37-4BAB-817E-8E0A0ADADE48}" type="slidenum">
              <a:rPr lang="en-GB" smtClean="0"/>
              <a:pPr/>
              <a:t>‹#›</a:t>
            </a:fld>
            <a:endParaRPr lang="en-GB" dirty="0"/>
          </a:p>
        </p:txBody>
      </p:sp>
    </p:spTree>
    <p:extLst>
      <p:ext uri="{BB962C8B-B14F-4D97-AF65-F5344CB8AC3E}">
        <p14:creationId xmlns:p14="http://schemas.microsoft.com/office/powerpoint/2010/main" val="67899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8353777" y="0"/>
            <a:ext cx="3872091" cy="6888404"/>
          </a:xfrm>
          <a:prstGeom prst="rect">
            <a:avLst/>
          </a:prstGeom>
        </p:spPr>
      </p:pic>
      <p:sp>
        <p:nvSpPr>
          <p:cNvPr id="2" name="Title 1"/>
          <p:cNvSpPr>
            <a:spLocks noGrp="1"/>
          </p:cNvSpPr>
          <p:nvPr>
            <p:ph type="title"/>
          </p:nvPr>
        </p:nvSpPr>
        <p:spPr>
          <a:xfrm>
            <a:off x="347133" y="365127"/>
            <a:ext cx="9225847" cy="1065741"/>
          </a:xfrm>
          <a:prstGeom prst="rect">
            <a:avLst/>
          </a:prstGeom>
        </p:spPr>
        <p:txBody>
          <a:bodyPr anchor="b">
            <a:normAutofit/>
          </a:bodyPr>
          <a:lstStyle>
            <a:lvl1pPr>
              <a:lnSpc>
                <a:spcPct val="75000"/>
              </a:lnSpc>
              <a:defRPr b="1">
                <a:solidFill>
                  <a:srgbClr val="1E3B67"/>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347133" y="1651001"/>
            <a:ext cx="10230559" cy="4568297"/>
          </a:xfrm>
          <a:prstGeom prst="rect">
            <a:avLst/>
          </a:prstGeom>
        </p:spPr>
        <p:txBody>
          <a:bodyPr/>
          <a:lstStyle>
            <a:lvl1pPr marL="0" indent="0">
              <a:lnSpc>
                <a:spcPct val="100000"/>
              </a:lnSpc>
              <a:spcBef>
                <a:spcPts val="0"/>
              </a:spcBef>
              <a:buFont typeface="Arial" panose="020B0604020202020204" pitchFamily="34" charset="0"/>
              <a:buNone/>
              <a:defRPr sz="180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defRPr>
            </a:lvl1pPr>
            <a:lvl2pPr>
              <a:defRPr sz="1800">
                <a:solidFill>
                  <a:schemeClr val="tx1">
                    <a:lumMod val="65000"/>
                    <a:lumOff val="35000"/>
                  </a:schemeClr>
                </a:solidFill>
              </a:defRPr>
            </a:lvl2pPr>
            <a:lvl3pPr>
              <a:defRPr sz="18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stStyle>
          <a:p>
            <a:pPr lvl="0"/>
            <a:r>
              <a:rPr lang="en-US"/>
              <a:t>Click to edit Master text styles</a:t>
            </a:r>
          </a:p>
          <a:p>
            <a:pPr lvl="0"/>
            <a:endParaRPr lang="en-US"/>
          </a:p>
        </p:txBody>
      </p:sp>
      <p:sp>
        <p:nvSpPr>
          <p:cNvPr id="5" name="Footer Placeholder 4"/>
          <p:cNvSpPr>
            <a:spLocks noGrp="1"/>
          </p:cNvSpPr>
          <p:nvPr>
            <p:ph type="ftr" sz="quarter" idx="11"/>
          </p:nvPr>
        </p:nvSpPr>
        <p:spPr/>
        <p:txBody>
          <a:bodyPr/>
          <a:lstStyle>
            <a:lvl1pPr>
              <a:defRPr sz="1000"/>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A015AC7-1F37-4BAB-817E-8E0A0ADADE48}" type="slidenum">
              <a:rPr lang="en-GB" smtClean="0"/>
              <a:pPr/>
              <a:t>‹#›</a:t>
            </a:fld>
            <a:endParaRPr lang="en-GB" dirty="0"/>
          </a:p>
        </p:txBody>
      </p:sp>
      <p:pic>
        <p:nvPicPr>
          <p:cNvPr id="9" name="Picture 8"/>
          <p:cNvPicPr>
            <a:picLocks noChangeAspect="1"/>
          </p:cNvPicPr>
          <p:nvPr userDrawn="1"/>
        </p:nvPicPr>
        <p:blipFill>
          <a:blip r:embed="rId3"/>
          <a:stretch>
            <a:fillRect/>
          </a:stretch>
        </p:blipFill>
        <p:spPr>
          <a:xfrm>
            <a:off x="151126" y="6326475"/>
            <a:ext cx="1851026" cy="424878"/>
          </a:xfrm>
          <a:prstGeom prst="rect">
            <a:avLst/>
          </a:prstGeom>
        </p:spPr>
      </p:pic>
    </p:spTree>
    <p:extLst>
      <p:ext uri="{BB962C8B-B14F-4D97-AF65-F5344CB8AC3E}">
        <p14:creationId xmlns:p14="http://schemas.microsoft.com/office/powerpoint/2010/main" val="890518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srcRect r="931" b="1301"/>
          <a:stretch/>
        </p:blipFill>
        <p:spPr>
          <a:xfrm>
            <a:off x="8488201" y="3837866"/>
            <a:ext cx="3715089" cy="3020135"/>
          </a:xfrm>
          <a:prstGeom prst="rect">
            <a:avLst/>
          </a:prstGeom>
        </p:spPr>
      </p:pic>
      <p:sp>
        <p:nvSpPr>
          <p:cNvPr id="2" name="Title 1"/>
          <p:cNvSpPr>
            <a:spLocks noGrp="1"/>
          </p:cNvSpPr>
          <p:nvPr>
            <p:ph type="title"/>
          </p:nvPr>
        </p:nvSpPr>
        <p:spPr>
          <a:xfrm>
            <a:off x="347133" y="365127"/>
            <a:ext cx="11596511" cy="1065741"/>
          </a:xfrm>
          <a:prstGeom prst="rect">
            <a:avLst/>
          </a:prstGeom>
        </p:spPr>
        <p:txBody>
          <a:bodyPr anchor="b"/>
          <a:lstStyle>
            <a:lvl1pPr>
              <a:lnSpc>
                <a:spcPct val="75000"/>
              </a:lnSpc>
              <a:defRPr b="1">
                <a:solidFill>
                  <a:srgbClr val="1E3B67"/>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sz="1000"/>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fld id="{AA015AC7-1F37-4BAB-817E-8E0A0ADADE48}" type="slidenum">
              <a:rPr lang="en-GB" smtClean="0"/>
              <a:pPr/>
              <a:t>‹#›</a:t>
            </a:fld>
            <a:endParaRPr lang="en-GB" dirty="0"/>
          </a:p>
        </p:txBody>
      </p:sp>
      <p:cxnSp>
        <p:nvCxnSpPr>
          <p:cNvPr id="10" name="Straight Connector 9"/>
          <p:cNvCxnSpPr/>
          <p:nvPr userDrawn="1"/>
        </p:nvCxnSpPr>
        <p:spPr>
          <a:xfrm>
            <a:off x="347133" y="6356351"/>
            <a:ext cx="10501489" cy="0"/>
          </a:xfrm>
          <a:prstGeom prst="line">
            <a:avLst/>
          </a:prstGeom>
          <a:ln>
            <a:solidFill>
              <a:srgbClr val="1E3B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37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FFD140"/>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299907" y="-564800"/>
            <a:ext cx="3750000" cy="3060000"/>
          </a:xfrm>
          <a:prstGeom prst="rect">
            <a:avLst/>
          </a:prstGeom>
        </p:spPr>
      </p:pic>
      <p:sp>
        <p:nvSpPr>
          <p:cNvPr id="5" name="Footer Placeholder 4"/>
          <p:cNvSpPr>
            <a:spLocks noGrp="1"/>
          </p:cNvSpPr>
          <p:nvPr>
            <p:ph type="ftr" sz="quarter" idx="11"/>
          </p:nvPr>
        </p:nvSpPr>
        <p:spPr/>
        <p:txBody>
          <a:bodyPr/>
          <a:lstStyle>
            <a:lvl1pPr>
              <a:defRPr sz="1000"/>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fld id="{AA015AC7-1F37-4BAB-817E-8E0A0ADADE48}" type="slidenum">
              <a:rPr lang="en-GB" smtClean="0"/>
              <a:pPr/>
              <a:t>‹#›</a:t>
            </a:fld>
            <a:endParaRPr lang="en-GB" dirty="0"/>
          </a:p>
        </p:txBody>
      </p:sp>
      <p:cxnSp>
        <p:nvCxnSpPr>
          <p:cNvPr id="10" name="Straight Connector 9"/>
          <p:cNvCxnSpPr/>
          <p:nvPr userDrawn="1"/>
        </p:nvCxnSpPr>
        <p:spPr>
          <a:xfrm>
            <a:off x="347133" y="6356351"/>
            <a:ext cx="10501489"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75094" y="365127"/>
            <a:ext cx="11041812" cy="798644"/>
          </a:xfrm>
          <a:prstGeom prst="rect">
            <a:avLst/>
          </a:prstGeom>
          <a:solidFill>
            <a:schemeClr val="bg1"/>
          </a:solidFill>
          <a:ln w="28575">
            <a:noFill/>
          </a:ln>
        </p:spPr>
        <p:txBody>
          <a:bodyPr tIns="180000" bIns="108000" anchor="t">
            <a:spAutoFit/>
          </a:bodyPr>
          <a:lstStyle>
            <a:lvl1pPr>
              <a:lnSpc>
                <a:spcPct val="75000"/>
              </a:lnSpc>
              <a:defRPr b="1">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07599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2">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15413" r="2436" b="-21936"/>
          <a:stretch/>
        </p:blipFill>
        <p:spPr>
          <a:xfrm>
            <a:off x="8544646" y="0"/>
            <a:ext cx="3658644" cy="3259666"/>
          </a:xfrm>
          <a:prstGeom prst="rect">
            <a:avLst/>
          </a:prstGeom>
        </p:spPr>
      </p:pic>
      <p:sp>
        <p:nvSpPr>
          <p:cNvPr id="5" name="Footer Placeholder 4"/>
          <p:cNvSpPr>
            <a:spLocks noGrp="1"/>
          </p:cNvSpPr>
          <p:nvPr>
            <p:ph type="ftr" sz="quarter" idx="11"/>
          </p:nvPr>
        </p:nvSpPr>
        <p:spPr/>
        <p:txBody>
          <a:bodyPr/>
          <a:lstStyle>
            <a:lvl1pPr>
              <a:defRPr sz="1000">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A015AC7-1F37-4BAB-817E-8E0A0ADADE48}" type="slidenum">
              <a:rPr lang="en-GB" smtClean="0"/>
              <a:pPr/>
              <a:t>‹#›</a:t>
            </a:fld>
            <a:endParaRPr lang="en-GB" dirty="0"/>
          </a:p>
        </p:txBody>
      </p:sp>
      <p:cxnSp>
        <p:nvCxnSpPr>
          <p:cNvPr id="10" name="Straight Connector 9"/>
          <p:cNvCxnSpPr/>
          <p:nvPr userDrawn="1"/>
        </p:nvCxnSpPr>
        <p:spPr>
          <a:xfrm>
            <a:off x="347133" y="6356351"/>
            <a:ext cx="105014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75094" y="365127"/>
            <a:ext cx="11041812" cy="798644"/>
          </a:xfrm>
          <a:prstGeom prst="rect">
            <a:avLst/>
          </a:prstGeom>
          <a:solidFill>
            <a:schemeClr val="tx1">
              <a:lumMod val="85000"/>
              <a:lumOff val="15000"/>
            </a:schemeClr>
          </a:solidFill>
          <a:ln w="28575">
            <a:noFill/>
          </a:ln>
        </p:spPr>
        <p:txBody>
          <a:bodyPr tIns="180000" bIns="108000" anchor="t">
            <a:spAutoFit/>
          </a:bodyPr>
          <a:lstStyle>
            <a:lvl1pPr>
              <a:lnSpc>
                <a:spcPct val="75000"/>
              </a:lnSpc>
              <a:defRPr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3448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47133" y="6356352"/>
            <a:ext cx="10501489" cy="365125"/>
          </a:xfrm>
          <a:prstGeom prst="rect">
            <a:avLst/>
          </a:prstGeom>
        </p:spPr>
        <p:txBody>
          <a:bodyPr vert="horz" lIns="91440" tIns="45720" rIns="91440" bIns="45720" rtlCol="0" anchor="ctr"/>
          <a:lstStyle>
            <a:lvl1pPr algn="l">
              <a:defRPr sz="1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GB" dirty="0"/>
          </a:p>
        </p:txBody>
      </p:sp>
      <p:sp>
        <p:nvSpPr>
          <p:cNvPr id="6" name="Slide Number Placeholder 5"/>
          <p:cNvSpPr>
            <a:spLocks noGrp="1"/>
          </p:cNvSpPr>
          <p:nvPr>
            <p:ph type="sldNum" sz="quarter" idx="4"/>
          </p:nvPr>
        </p:nvSpPr>
        <p:spPr>
          <a:xfrm>
            <a:off x="11187290" y="6356352"/>
            <a:ext cx="756353" cy="365125"/>
          </a:xfrm>
          <a:prstGeom prst="rect">
            <a:avLst/>
          </a:prstGeom>
        </p:spPr>
        <p:txBody>
          <a:bodyPr vert="horz" lIns="91440" tIns="45720" rIns="91440" bIns="45720" rtlCol="0" anchor="ctr"/>
          <a:lstStyle>
            <a:lvl1pPr algn="r">
              <a:defRPr sz="1100" b="1">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015AC7-1F37-4BAB-817E-8E0A0ADADE48}" type="slidenum">
              <a:rPr lang="en-GB" smtClean="0"/>
              <a:pPr/>
              <a:t>‹#›</a:t>
            </a:fld>
            <a:endParaRPr lang="en-GB" dirty="0"/>
          </a:p>
        </p:txBody>
      </p:sp>
    </p:spTree>
    <p:extLst>
      <p:ext uri="{BB962C8B-B14F-4D97-AF65-F5344CB8AC3E}">
        <p14:creationId xmlns:p14="http://schemas.microsoft.com/office/powerpoint/2010/main" val="3940213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6"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4" r:id="rId14"/>
    <p:sldLayoutId id="2147483678"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1.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1.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1.png"/><Relationship Id="rId5" Type="http://schemas.openxmlformats.org/officeDocument/2006/relationships/image" Target="../media/image2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5.xml"/><Relationship Id="rId7" Type="http://schemas.openxmlformats.org/officeDocument/2006/relationships/image" Target="../media/image31.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1.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1.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35.jfif"/><Relationship Id="rId5" Type="http://schemas.openxmlformats.org/officeDocument/2006/relationships/image" Target="../media/image34.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1.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36.jpg"/><Relationship Id="rId5" Type="http://schemas.openxmlformats.org/officeDocument/2006/relationships/image" Target="../media/image10.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21.png"/><Relationship Id="rId5" Type="http://schemas.openxmlformats.org/officeDocument/2006/relationships/image" Target="../media/image16.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21.png"/><Relationship Id="rId5" Type="http://schemas.openxmlformats.org/officeDocument/2006/relationships/image" Target="../media/image16.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png"/><Relationship Id="rId5" Type="http://schemas.openxmlformats.org/officeDocument/2006/relationships/image" Target="../media/image1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1.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yellow and white text&#10;&#10;Description automatically generated">
            <a:extLst>
              <a:ext uri="{FF2B5EF4-FFF2-40B4-BE49-F238E27FC236}">
                <a16:creationId xmlns:a16="http://schemas.microsoft.com/office/drawing/2014/main" id="{9CFA498E-BD0D-7671-AEE2-6EB0949D24B5}"/>
              </a:ext>
            </a:extLst>
          </p:cNvPr>
          <p:cNvPicPr>
            <a:picLocks noChangeAspect="1"/>
          </p:cNvPicPr>
          <p:nvPr/>
        </p:nvPicPr>
        <p:blipFill>
          <a:blip r:embed="rId5"/>
          <a:stretch>
            <a:fillRect/>
          </a:stretch>
        </p:blipFill>
        <p:spPr>
          <a:xfrm>
            <a:off x="7591731" y="1525646"/>
            <a:ext cx="3275161" cy="2951645"/>
          </a:xfrm>
          <a:prstGeom prst="rect">
            <a:avLst/>
          </a:prstGeom>
        </p:spPr>
      </p:pic>
      <p:sp>
        <p:nvSpPr>
          <p:cNvPr id="5" name="Rectangle 4">
            <a:extLst>
              <a:ext uri="{FF2B5EF4-FFF2-40B4-BE49-F238E27FC236}">
                <a16:creationId xmlns:a16="http://schemas.microsoft.com/office/drawing/2014/main" id="{34FDC3FD-6EB9-ADD0-1603-01077C413C07}"/>
              </a:ext>
            </a:extLst>
          </p:cNvPr>
          <p:cNvSpPr/>
          <p:nvPr/>
        </p:nvSpPr>
        <p:spPr>
          <a:xfrm>
            <a:off x="236305" y="654944"/>
            <a:ext cx="6822041" cy="1549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dirty="0"/>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A6FD827-2898-57CB-0BF4-43BF7DB75CFE}"/>
              </a:ext>
            </a:extLst>
          </p:cNvPr>
          <p:cNvSpPr txBox="1"/>
          <p:nvPr/>
        </p:nvSpPr>
        <p:spPr>
          <a:xfrm>
            <a:off x="2513814" y="1114306"/>
            <a:ext cx="2611612" cy="769441"/>
          </a:xfrm>
          <a:prstGeom prst="rect">
            <a:avLst/>
          </a:prstGeom>
          <a:noFill/>
        </p:spPr>
        <p:txBody>
          <a:bodyPr wrap="none" rtlCol="0">
            <a:spAutoFit/>
          </a:bodyPr>
          <a:lstStyle/>
          <a:p>
            <a:r>
              <a:rPr lang="en-GB" sz="4400" dirty="0">
                <a:solidFill>
                  <a:schemeClr val="bg1"/>
                </a:solidFill>
                <a:latin typeface="Modern Love Caps" panose="04070805081001020A01" pitchFamily="82" charset="0"/>
              </a:rPr>
              <a:t>Geography </a:t>
            </a:r>
          </a:p>
        </p:txBody>
      </p:sp>
      <p:sp>
        <p:nvSpPr>
          <p:cNvPr id="10" name="TextBox 9">
            <a:extLst>
              <a:ext uri="{FF2B5EF4-FFF2-40B4-BE49-F238E27FC236}">
                <a16:creationId xmlns:a16="http://schemas.microsoft.com/office/drawing/2014/main" id="{5A68F035-3D3C-21BF-1B45-3668C5B9EF21}"/>
              </a:ext>
            </a:extLst>
          </p:cNvPr>
          <p:cNvSpPr txBox="1"/>
          <p:nvPr/>
        </p:nvSpPr>
        <p:spPr>
          <a:xfrm>
            <a:off x="164386" y="2547991"/>
            <a:ext cx="6585735" cy="1644937"/>
          </a:xfrm>
          <a:prstGeom prst="rect">
            <a:avLst/>
          </a:prstGeom>
          <a:noFill/>
        </p:spPr>
        <p:txBody>
          <a:bodyPr wrap="square">
            <a:spAutoFit/>
          </a:bodyPr>
          <a:lstStyle/>
          <a:p>
            <a:pPr algn="ctr" fontAlgn="base">
              <a:lnSpc>
                <a:spcPct val="107000"/>
              </a:lnSpc>
              <a:spcAft>
                <a:spcPts val="800"/>
              </a:spcAft>
            </a:pPr>
            <a:r>
              <a:rPr lang="en-US" sz="2400" dirty="0">
                <a:effectLst/>
                <a:latin typeface="Trebuchet MS" panose="020B0603020202020204" pitchFamily="34" charset="0"/>
                <a:ea typeface="Times New Roman" panose="02020603050405020304" pitchFamily="18" charset="0"/>
                <a:cs typeface="Calibri" panose="020F0502020204030204" pitchFamily="34" charset="0"/>
              </a:rPr>
              <a:t>"It's surely our responsibility to do everything within our power to create a planet that provides a home not just for us, but for all life on Earth."</a:t>
            </a:r>
            <a:r>
              <a:rPr lang="en-GB" sz="2400" dirty="0">
                <a:effectLst/>
                <a:latin typeface="Trebuchet MS" panose="020B0603020202020204" pitchFamily="34" charset="0"/>
                <a:ea typeface="Times New Roman" panose="02020603050405020304" pitchFamily="18" charset="0"/>
                <a:cs typeface="Calibri" panose="020F0502020204030204" pitchFamily="34" charset="0"/>
              </a:rPr>
              <a:t> </a:t>
            </a:r>
            <a:endParaRPr lang="en-GB" sz="24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24D6B62-D481-5BB2-A4C6-5921BD088A90}"/>
              </a:ext>
            </a:extLst>
          </p:cNvPr>
          <p:cNvSpPr/>
          <p:nvPr/>
        </p:nvSpPr>
        <p:spPr>
          <a:xfrm>
            <a:off x="164386" y="5275555"/>
            <a:ext cx="8753582" cy="96409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D052AD10-A227-D3E7-BCAA-D4AB5A0942F0}"/>
              </a:ext>
            </a:extLst>
          </p:cNvPr>
          <p:cNvSpPr txBox="1"/>
          <p:nvPr/>
        </p:nvSpPr>
        <p:spPr>
          <a:xfrm>
            <a:off x="1417565" y="5400828"/>
            <a:ext cx="6247223" cy="769441"/>
          </a:xfrm>
          <a:prstGeom prst="rect">
            <a:avLst/>
          </a:prstGeom>
          <a:noFill/>
        </p:spPr>
        <p:txBody>
          <a:bodyPr wrap="none" rtlCol="0">
            <a:spAutoFit/>
          </a:bodyPr>
          <a:lstStyle/>
          <a:p>
            <a:r>
              <a:rPr lang="en-GB" sz="4400" dirty="0">
                <a:solidFill>
                  <a:schemeClr val="bg1"/>
                </a:solidFill>
                <a:latin typeface="Modern Love Caps" panose="04070805081001020A01" pitchFamily="82" charset="0"/>
              </a:rPr>
              <a:t>Year 9 options information</a:t>
            </a:r>
          </a:p>
        </p:txBody>
      </p:sp>
      <p:pic>
        <p:nvPicPr>
          <p:cNvPr id="4" name="Video 3">
            <a:hlinkClick r:id="" action="ppaction://media"/>
            <a:extLst>
              <a:ext uri="{FF2B5EF4-FFF2-40B4-BE49-F238E27FC236}">
                <a16:creationId xmlns:a16="http://schemas.microsoft.com/office/drawing/2014/main" id="{E5C768B0-0B03-96A4-98F8-7C810A46400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1832989"/>
      </p:ext>
    </p:extLst>
  </p:cSld>
  <p:clrMapOvr>
    <a:masterClrMapping/>
  </p:clrMapOvr>
  <mc:AlternateContent xmlns:mc="http://schemas.openxmlformats.org/markup-compatibility/2006">
    <mc:Choice xmlns:p14="http://schemas.microsoft.com/office/powerpoint/2010/main" Requires="p14">
      <p:transition spd="slow" p14:dur="2000" advTm="50466"/>
    </mc:Choice>
    <mc:Fallback>
      <p:transition spd="slow" advTm="5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running through a grassy area&#10;&#10;Description automatically generated">
            <a:extLst>
              <a:ext uri="{FF2B5EF4-FFF2-40B4-BE49-F238E27FC236}">
                <a16:creationId xmlns:a16="http://schemas.microsoft.com/office/drawing/2014/main" id="{4DC20B73-CBC8-4EC4-67FF-903D10C16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94" y="0"/>
            <a:ext cx="12147011" cy="6858000"/>
          </a:xfrm>
          <a:prstGeom prst="rect">
            <a:avLst/>
          </a:prstGeom>
        </p:spPr>
      </p:pic>
      <p:pic>
        <p:nvPicPr>
          <p:cNvPr id="4" name="Picture Placeholder 3"/>
          <p:cNvPicPr>
            <a:picLocks noGrp="1" noChangeAspect="1"/>
          </p:cNvPicPr>
          <p:nvPr>
            <p:ph type="pic" sz="quarter" idx="13"/>
          </p:nvPr>
        </p:nvPicPr>
        <p:blipFill rotWithShape="1">
          <a:blip r:embed="rId6">
            <a:extLst>
              <a:ext uri="{28A0092B-C50C-407E-A947-70E740481C1C}">
                <a14:useLocalDpi xmlns:a14="http://schemas.microsoft.com/office/drawing/2010/main"/>
              </a:ext>
            </a:extLst>
          </a:blip>
          <a:srcRect t="388" b="14901"/>
          <a:stretch/>
        </p:blipFill>
        <p:spPr>
          <a:xfrm>
            <a:off x="0" y="1"/>
            <a:ext cx="12192000" cy="6885383"/>
          </a:xfrm>
        </p:spPr>
      </p:pic>
      <p:sp>
        <p:nvSpPr>
          <p:cNvPr id="7" name="Cloud Callout 6"/>
          <p:cNvSpPr/>
          <p:nvPr/>
        </p:nvSpPr>
        <p:spPr>
          <a:xfrm>
            <a:off x="9120336" y="260648"/>
            <a:ext cx="2824014" cy="1446550"/>
          </a:xfrm>
          <a:prstGeom prst="cloudCallout">
            <a:avLst>
              <a:gd name="adj1" fmla="val 47229"/>
              <a:gd name="adj2" fmla="val 7808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pitchFamily="34" charset="0"/>
              </a:rPr>
              <a:t>Why can rivers be deadly? </a:t>
            </a:r>
          </a:p>
        </p:txBody>
      </p:sp>
      <p:sp>
        <p:nvSpPr>
          <p:cNvPr id="8" name="Cloud Callout 7"/>
          <p:cNvSpPr/>
          <p:nvPr/>
        </p:nvSpPr>
        <p:spPr>
          <a:xfrm>
            <a:off x="659259" y="1996142"/>
            <a:ext cx="3445802" cy="1446550"/>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pitchFamily="34" charset="0"/>
              </a:rPr>
              <a:t>Why do people live near rivers that flood?</a:t>
            </a:r>
          </a:p>
        </p:txBody>
      </p:sp>
      <p:sp>
        <p:nvSpPr>
          <p:cNvPr id="2" name="TextBox 1">
            <a:extLst>
              <a:ext uri="{FF2B5EF4-FFF2-40B4-BE49-F238E27FC236}">
                <a16:creationId xmlns:a16="http://schemas.microsoft.com/office/drawing/2014/main" id="{52C8B332-AF67-5BE5-3F0A-EDE26BF7B530}"/>
              </a:ext>
            </a:extLst>
          </p:cNvPr>
          <p:cNvSpPr txBox="1"/>
          <p:nvPr/>
        </p:nvSpPr>
        <p:spPr>
          <a:xfrm>
            <a:off x="1996169" y="5176242"/>
            <a:ext cx="5092052" cy="1446550"/>
          </a:xfrm>
          <a:prstGeom prst="rect">
            <a:avLst/>
          </a:prstGeom>
          <a:noFill/>
        </p:spPr>
        <p:txBody>
          <a:bodyPr wrap="square" rtlCol="0">
            <a:spAutoFit/>
          </a:bodyPr>
          <a:lstStyle/>
          <a:p>
            <a:r>
              <a:rPr lang="en-GB" sz="4000" dirty="0">
                <a:solidFill>
                  <a:schemeClr val="bg1"/>
                </a:solidFill>
                <a:latin typeface="Modern Love Caps" panose="04070805081001020A01" pitchFamily="82" charset="0"/>
              </a:rPr>
              <a:t>Physical landscapes</a:t>
            </a:r>
          </a:p>
          <a:p>
            <a:r>
              <a:rPr lang="en-GB" sz="4800" dirty="0">
                <a:solidFill>
                  <a:schemeClr val="bg1"/>
                </a:solidFill>
                <a:latin typeface="Modern Love Caps" panose="04070805081001020A01" pitchFamily="82" charset="0"/>
              </a:rPr>
              <a:t>RIVERS</a:t>
            </a:r>
            <a:endParaRPr lang="en-GB" sz="4800" dirty="0">
              <a:solidFill>
                <a:schemeClr val="bg1"/>
              </a:solidFill>
              <a:latin typeface="Modern Love" panose="04090805081005020601" pitchFamily="82" charset="0"/>
            </a:endParaRPr>
          </a:p>
        </p:txBody>
      </p:sp>
      <p:pic>
        <p:nvPicPr>
          <p:cNvPr id="6" name="Video 5">
            <a:hlinkClick r:id="" action="ppaction://media"/>
            <a:extLst>
              <a:ext uri="{FF2B5EF4-FFF2-40B4-BE49-F238E27FC236}">
                <a16:creationId xmlns:a16="http://schemas.microsoft.com/office/drawing/2014/main" id="{0C60136C-2A92-74AC-12CF-F695E4CBA2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0960589"/>
      </p:ext>
    </p:extLst>
  </p:cSld>
  <p:clrMapOvr>
    <a:masterClrMapping/>
  </p:clrMapOvr>
  <p:transition advTm="430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ke surrounded by mountains&#10;&#10;Description automatically generated">
            <a:extLst>
              <a:ext uri="{FF2B5EF4-FFF2-40B4-BE49-F238E27FC236}">
                <a16:creationId xmlns:a16="http://schemas.microsoft.com/office/drawing/2014/main" id="{E503A3A5-ACEF-DCA2-2F2E-4477E17F6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4" y="0"/>
            <a:ext cx="12141411" cy="6858000"/>
          </a:xfrm>
          <a:prstGeom prst="rect">
            <a:avLst/>
          </a:prstGeom>
        </p:spPr>
      </p:pic>
      <p:pic>
        <p:nvPicPr>
          <p:cNvPr id="4" name="Picture Placeholder 3"/>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7644" b="7644"/>
          <a:stretch/>
        </p:blipFill>
        <p:spPr>
          <a:xfrm>
            <a:off x="0" y="1"/>
            <a:ext cx="12192000" cy="6885383"/>
          </a:xfrm>
        </p:spPr>
      </p:pic>
      <p:sp>
        <p:nvSpPr>
          <p:cNvPr id="7" name="Cloud Callout 6"/>
          <p:cNvSpPr/>
          <p:nvPr/>
        </p:nvSpPr>
        <p:spPr>
          <a:xfrm>
            <a:off x="247650" y="235208"/>
            <a:ext cx="3908714" cy="1842974"/>
          </a:xfrm>
          <a:prstGeom prst="cloudCallout">
            <a:avLst>
              <a:gd name="adj1" fmla="val -37069"/>
              <a:gd name="adj2" fmla="val 89881"/>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pitchFamily="34" charset="0"/>
              </a:rPr>
              <a:t>How can tourists enjoy these areas without destroying it?</a:t>
            </a:r>
          </a:p>
        </p:txBody>
      </p:sp>
      <p:sp>
        <p:nvSpPr>
          <p:cNvPr id="8" name="Cloud Callout 7"/>
          <p:cNvSpPr/>
          <p:nvPr/>
        </p:nvSpPr>
        <p:spPr>
          <a:xfrm>
            <a:off x="7861443" y="784475"/>
            <a:ext cx="3543299" cy="2103462"/>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pitchFamily="34" charset="0"/>
              </a:rPr>
              <a:t>How did ice change this landscape?</a:t>
            </a:r>
          </a:p>
        </p:txBody>
      </p:sp>
      <p:sp>
        <p:nvSpPr>
          <p:cNvPr id="2" name="TextBox 1">
            <a:extLst>
              <a:ext uri="{FF2B5EF4-FFF2-40B4-BE49-F238E27FC236}">
                <a16:creationId xmlns:a16="http://schemas.microsoft.com/office/drawing/2014/main" id="{52C8B332-AF67-5BE5-3F0A-EDE26BF7B530}"/>
              </a:ext>
            </a:extLst>
          </p:cNvPr>
          <p:cNvSpPr txBox="1"/>
          <p:nvPr/>
        </p:nvSpPr>
        <p:spPr>
          <a:xfrm>
            <a:off x="1996169" y="5176242"/>
            <a:ext cx="5092052" cy="1446550"/>
          </a:xfrm>
          <a:prstGeom prst="rect">
            <a:avLst/>
          </a:prstGeom>
          <a:noFill/>
        </p:spPr>
        <p:txBody>
          <a:bodyPr wrap="square" rtlCol="0">
            <a:spAutoFit/>
          </a:bodyPr>
          <a:lstStyle/>
          <a:p>
            <a:r>
              <a:rPr lang="en-GB" sz="4000" dirty="0">
                <a:solidFill>
                  <a:schemeClr val="bg1"/>
                </a:solidFill>
                <a:latin typeface="Modern Love Caps" panose="04070805081001020A01" pitchFamily="82" charset="0"/>
              </a:rPr>
              <a:t>Physical landscapes</a:t>
            </a:r>
          </a:p>
          <a:p>
            <a:r>
              <a:rPr lang="en-GB" sz="4800" dirty="0">
                <a:solidFill>
                  <a:schemeClr val="bg1"/>
                </a:solidFill>
                <a:latin typeface="Modern Love Caps" panose="04070805081001020A01" pitchFamily="82" charset="0"/>
              </a:rPr>
              <a:t>Glacial landscapes</a:t>
            </a:r>
            <a:endParaRPr lang="en-GB" sz="4800" dirty="0">
              <a:solidFill>
                <a:schemeClr val="bg1"/>
              </a:solidFill>
              <a:latin typeface="Modern Love" panose="04090805081005020601" pitchFamily="82" charset="0"/>
            </a:endParaRPr>
          </a:p>
        </p:txBody>
      </p:sp>
      <p:pic>
        <p:nvPicPr>
          <p:cNvPr id="6" name="Video 5">
            <a:hlinkClick r:id="" action="ppaction://media"/>
            <a:extLst>
              <a:ext uri="{FF2B5EF4-FFF2-40B4-BE49-F238E27FC236}">
                <a16:creationId xmlns:a16="http://schemas.microsoft.com/office/drawing/2014/main" id="{FE8D944B-C6D6-B01B-9A04-771B89D8848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6194746"/>
      </p:ext>
    </p:extLst>
  </p:cSld>
  <p:clrMapOvr>
    <a:masterClrMapping/>
  </p:clrMapOvr>
  <p:transition advTm="505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3">
            <a:extLst>
              <a:ext uri="{FF2B5EF4-FFF2-40B4-BE49-F238E27FC236}">
                <a16:creationId xmlns:a16="http://schemas.microsoft.com/office/drawing/2014/main" id="{1C81B17F-BBB6-E1EB-2DDE-DAABD61637F4}"/>
              </a:ext>
            </a:extLst>
          </p:cNvPr>
          <p:cNvPicPr>
            <a:picLocks noChangeAspect="1"/>
          </p:cNvPicPr>
          <p:nvPr/>
        </p:nvPicPr>
        <p:blipFill>
          <a:blip r:embed="rId5">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7" name="Cloud Callout 6"/>
          <p:cNvSpPr/>
          <p:nvPr/>
        </p:nvSpPr>
        <p:spPr>
          <a:xfrm>
            <a:off x="335360" y="4895850"/>
            <a:ext cx="3303190" cy="1584421"/>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Trebuchet MS" panose="020B0603020202020204" pitchFamily="34" charset="0"/>
              </a:rPr>
              <a:t>What if there were no areas of countryside?</a:t>
            </a:r>
          </a:p>
        </p:txBody>
      </p:sp>
      <p:sp>
        <p:nvSpPr>
          <p:cNvPr id="8" name="Cloud Callout 7"/>
          <p:cNvSpPr/>
          <p:nvPr/>
        </p:nvSpPr>
        <p:spPr>
          <a:xfrm>
            <a:off x="8688288" y="188640"/>
            <a:ext cx="3194754" cy="1398978"/>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pitchFamily="34" charset="0"/>
              </a:rPr>
              <a:t>Are cities in crisis?</a:t>
            </a:r>
          </a:p>
        </p:txBody>
      </p:sp>
      <p:sp>
        <p:nvSpPr>
          <p:cNvPr id="2" name="TextBox 1">
            <a:extLst>
              <a:ext uri="{FF2B5EF4-FFF2-40B4-BE49-F238E27FC236}">
                <a16:creationId xmlns:a16="http://schemas.microsoft.com/office/drawing/2014/main" id="{268AD523-7F8B-41A9-9F55-8A7EDC553F65}"/>
              </a:ext>
            </a:extLst>
          </p:cNvPr>
          <p:cNvSpPr txBox="1"/>
          <p:nvPr/>
        </p:nvSpPr>
        <p:spPr>
          <a:xfrm>
            <a:off x="-76200" y="377729"/>
            <a:ext cx="3714750" cy="1323439"/>
          </a:xfrm>
          <a:prstGeom prst="rect">
            <a:avLst/>
          </a:prstGeom>
          <a:noFill/>
        </p:spPr>
        <p:txBody>
          <a:bodyPr wrap="square" rtlCol="0">
            <a:spAutoFit/>
          </a:bodyPr>
          <a:lstStyle/>
          <a:p>
            <a:pPr algn="r"/>
            <a:r>
              <a:rPr lang="en-GB" sz="4000" dirty="0">
                <a:solidFill>
                  <a:schemeClr val="bg1"/>
                </a:solidFill>
                <a:latin typeface="Modern Love Caps" panose="04070805081001020A01" pitchFamily="82" charset="0"/>
              </a:rPr>
              <a:t>Urban issues and </a:t>
            </a:r>
          </a:p>
          <a:p>
            <a:pPr algn="r"/>
            <a:r>
              <a:rPr lang="en-GB" sz="4000" dirty="0">
                <a:solidFill>
                  <a:schemeClr val="bg1"/>
                </a:solidFill>
                <a:latin typeface="Modern Love Caps" panose="04070805081001020A01" pitchFamily="82" charset="0"/>
              </a:rPr>
              <a:t>CHALLENGES</a:t>
            </a:r>
            <a:endParaRPr lang="en-GB" sz="4800" dirty="0">
              <a:solidFill>
                <a:schemeClr val="bg1"/>
              </a:solidFill>
              <a:latin typeface="Modern Love" panose="04090805081005020601" pitchFamily="82" charset="0"/>
            </a:endParaRPr>
          </a:p>
        </p:txBody>
      </p:sp>
      <p:pic>
        <p:nvPicPr>
          <p:cNvPr id="4" name="Video 3">
            <a:hlinkClick r:id="" action="ppaction://media"/>
            <a:extLst>
              <a:ext uri="{FF2B5EF4-FFF2-40B4-BE49-F238E27FC236}">
                <a16:creationId xmlns:a16="http://schemas.microsoft.com/office/drawing/2014/main" id="{0FC08C9B-2A3A-4FB5-AB8C-3145232510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3270442"/>
      </p:ext>
    </p:extLst>
  </p:cSld>
  <p:clrMapOvr>
    <a:masterClrMapping/>
  </p:clrMapOvr>
  <p:transition advTm="512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ell phone on a map&#10;&#10;Description automatically generated">
            <a:extLst>
              <a:ext uri="{FF2B5EF4-FFF2-40B4-BE49-F238E27FC236}">
                <a16:creationId xmlns:a16="http://schemas.microsoft.com/office/drawing/2014/main" id="{D281664C-3ADA-3D56-F462-37DE1B9CD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Placeholder 3"/>
          <p:cNvPicPr>
            <a:picLocks noGrp="1" noChangeAspect="1"/>
          </p:cNvPicPr>
          <p:nvPr>
            <p:ph type="pic" sz="quarter" idx="13"/>
          </p:nvPr>
        </p:nvPicPr>
        <p:blipFill>
          <a:blip r:embed="rId6">
            <a:extLst>
              <a:ext uri="{28A0092B-C50C-407E-A947-70E740481C1C}">
                <a14:useLocalDpi xmlns:a14="http://schemas.microsoft.com/office/drawing/2010/main"/>
              </a:ext>
            </a:extLst>
          </a:blip>
          <a:srcRect t="5918" b="5918"/>
          <a:stretch>
            <a:fillRect/>
          </a:stretch>
        </p:blipFill>
        <p:spPr>
          <a:xfrm>
            <a:off x="0" y="-82611"/>
            <a:ext cx="12192000" cy="6858000"/>
          </a:xfrm>
        </p:spPr>
      </p:pic>
      <p:sp>
        <p:nvSpPr>
          <p:cNvPr id="7" name="Cloud Callout 6"/>
          <p:cNvSpPr/>
          <p:nvPr/>
        </p:nvSpPr>
        <p:spPr>
          <a:xfrm>
            <a:off x="675651" y="4608857"/>
            <a:ext cx="3342928" cy="1628455"/>
          </a:xfrm>
          <a:prstGeom prst="cloudCallout">
            <a:avLst>
              <a:gd name="adj1" fmla="val -31999"/>
              <a:gd name="adj2" fmla="val 67826"/>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How can we ensure that all countries can develop? </a:t>
            </a:r>
          </a:p>
        </p:txBody>
      </p:sp>
      <p:sp>
        <p:nvSpPr>
          <p:cNvPr id="8" name="Cloud Callout 7"/>
          <p:cNvSpPr/>
          <p:nvPr/>
        </p:nvSpPr>
        <p:spPr>
          <a:xfrm>
            <a:off x="8849072" y="651336"/>
            <a:ext cx="3342928" cy="1805106"/>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How will new technology affect business and trade?</a:t>
            </a:r>
          </a:p>
        </p:txBody>
      </p:sp>
      <p:pic>
        <p:nvPicPr>
          <p:cNvPr id="2" name="Picture 1"/>
          <p:cNvPicPr>
            <a:picLocks noChangeAspect="1"/>
          </p:cNvPicPr>
          <p:nvPr/>
        </p:nvPicPr>
        <p:blipFill>
          <a:blip r:embed="rId7"/>
          <a:stretch>
            <a:fillRect/>
          </a:stretch>
        </p:blipFill>
        <p:spPr>
          <a:xfrm rot="21390372">
            <a:off x="197864" y="1726145"/>
            <a:ext cx="5686000" cy="1073956"/>
          </a:xfrm>
          <a:prstGeom prst="rect">
            <a:avLst/>
          </a:prstGeom>
        </p:spPr>
      </p:pic>
      <p:sp>
        <p:nvSpPr>
          <p:cNvPr id="3" name="TextBox 2">
            <a:extLst>
              <a:ext uri="{FF2B5EF4-FFF2-40B4-BE49-F238E27FC236}">
                <a16:creationId xmlns:a16="http://schemas.microsoft.com/office/drawing/2014/main" id="{2ABB5EF1-60D7-373E-4BF1-8F5487D12950}"/>
              </a:ext>
            </a:extLst>
          </p:cNvPr>
          <p:cNvSpPr txBox="1"/>
          <p:nvPr/>
        </p:nvSpPr>
        <p:spPr>
          <a:xfrm>
            <a:off x="170424" y="292537"/>
            <a:ext cx="5092052" cy="1446550"/>
          </a:xfrm>
          <a:prstGeom prst="rect">
            <a:avLst/>
          </a:prstGeom>
          <a:noFill/>
        </p:spPr>
        <p:txBody>
          <a:bodyPr wrap="square" rtlCol="0">
            <a:spAutoFit/>
          </a:bodyPr>
          <a:lstStyle/>
          <a:p>
            <a:r>
              <a:rPr lang="en-GB" sz="4000" dirty="0">
                <a:solidFill>
                  <a:schemeClr val="bg1"/>
                </a:solidFill>
                <a:latin typeface="Modern Love Caps" panose="04070805081001020A01" pitchFamily="82" charset="0"/>
              </a:rPr>
              <a:t>The changing</a:t>
            </a:r>
          </a:p>
          <a:p>
            <a:r>
              <a:rPr lang="en-GB" sz="4800" dirty="0">
                <a:solidFill>
                  <a:schemeClr val="bg1"/>
                </a:solidFill>
                <a:latin typeface="Modern Love Caps" panose="04070805081001020A01" pitchFamily="82" charset="0"/>
              </a:rPr>
              <a:t>Economic world</a:t>
            </a:r>
            <a:endParaRPr lang="en-GB" sz="6000" dirty="0">
              <a:solidFill>
                <a:schemeClr val="bg1"/>
              </a:solidFill>
              <a:latin typeface="Modern Love" panose="04090805081005020601" pitchFamily="82" charset="0"/>
            </a:endParaRPr>
          </a:p>
        </p:txBody>
      </p:sp>
      <p:pic>
        <p:nvPicPr>
          <p:cNvPr id="6" name="Video 5">
            <a:hlinkClick r:id="" action="ppaction://media"/>
            <a:extLst>
              <a:ext uri="{FF2B5EF4-FFF2-40B4-BE49-F238E27FC236}">
                <a16:creationId xmlns:a16="http://schemas.microsoft.com/office/drawing/2014/main" id="{8C4385E8-99D5-BEDB-01F4-EEC8F32CA4A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6092499"/>
      </p:ext>
    </p:extLst>
  </p:cSld>
  <p:clrMapOvr>
    <a:masterClrMapping/>
  </p:clrMapOvr>
  <p:transition advTm="864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nd turbines on a road&#10;&#10;Description automatically generated">
            <a:extLst>
              <a:ext uri="{FF2B5EF4-FFF2-40B4-BE49-F238E27FC236}">
                <a16:creationId xmlns:a16="http://schemas.microsoft.com/office/drawing/2014/main" id="{085FE2F0-E95A-9305-6F7F-05F76B08B9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Placeholder 5"/>
          <p:cNvPicPr>
            <a:picLocks noGrp="1" noChangeAspect="1"/>
          </p:cNvPicPr>
          <p:nvPr>
            <p:ph type="pic" sz="quarter" idx="13"/>
          </p:nvPr>
        </p:nvPicPr>
        <p:blipFill rotWithShape="1">
          <a:blip r:embed="rId6">
            <a:extLst>
              <a:ext uri="{28A0092B-C50C-407E-A947-70E740481C1C}">
                <a14:useLocalDpi xmlns:a14="http://schemas.microsoft.com/office/drawing/2010/main"/>
              </a:ext>
            </a:extLst>
          </a:blip>
          <a:srcRect t="2722" b="8076"/>
          <a:stretch/>
        </p:blipFill>
        <p:spPr>
          <a:xfrm>
            <a:off x="0" y="-6066"/>
            <a:ext cx="12192000" cy="7295827"/>
          </a:xfrm>
        </p:spPr>
      </p:pic>
      <p:sp>
        <p:nvSpPr>
          <p:cNvPr id="9" name="Cloud Callout 8"/>
          <p:cNvSpPr/>
          <p:nvPr/>
        </p:nvSpPr>
        <p:spPr>
          <a:xfrm>
            <a:off x="8616280" y="1049564"/>
            <a:ext cx="3194754" cy="1398978"/>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What if all power was renewable?</a:t>
            </a:r>
          </a:p>
        </p:txBody>
      </p:sp>
      <p:sp>
        <p:nvSpPr>
          <p:cNvPr id="10" name="Cloud Callout 9"/>
          <p:cNvSpPr/>
          <p:nvPr/>
        </p:nvSpPr>
        <p:spPr>
          <a:xfrm>
            <a:off x="263352" y="4825131"/>
            <a:ext cx="2937048" cy="1714036"/>
          </a:xfrm>
          <a:prstGeom prst="cloudCallout">
            <a:avLst>
              <a:gd name="adj1" fmla="val -33332"/>
              <a:gd name="adj2" fmla="val 6277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Are we running out of resources?</a:t>
            </a:r>
          </a:p>
        </p:txBody>
      </p:sp>
      <p:sp>
        <p:nvSpPr>
          <p:cNvPr id="2" name="TextBox 1">
            <a:extLst>
              <a:ext uri="{FF2B5EF4-FFF2-40B4-BE49-F238E27FC236}">
                <a16:creationId xmlns:a16="http://schemas.microsoft.com/office/drawing/2014/main" id="{0EDD0B61-1E53-CC23-3A52-8D47E399ED6E}"/>
              </a:ext>
            </a:extLst>
          </p:cNvPr>
          <p:cNvSpPr txBox="1"/>
          <p:nvPr/>
        </p:nvSpPr>
        <p:spPr>
          <a:xfrm>
            <a:off x="263352" y="302503"/>
            <a:ext cx="6270798" cy="1446550"/>
          </a:xfrm>
          <a:prstGeom prst="rect">
            <a:avLst/>
          </a:prstGeom>
          <a:noFill/>
        </p:spPr>
        <p:txBody>
          <a:bodyPr wrap="square" rtlCol="0">
            <a:spAutoFit/>
          </a:bodyPr>
          <a:lstStyle/>
          <a:p>
            <a:r>
              <a:rPr lang="en-GB" sz="4000" dirty="0">
                <a:solidFill>
                  <a:schemeClr val="bg1"/>
                </a:solidFill>
                <a:latin typeface="Modern Love Caps" panose="04070805081001020A01" pitchFamily="82" charset="0"/>
              </a:rPr>
              <a:t>The challenge of</a:t>
            </a:r>
          </a:p>
          <a:p>
            <a:r>
              <a:rPr lang="en-GB" sz="4800" dirty="0">
                <a:solidFill>
                  <a:schemeClr val="bg1"/>
                </a:solidFill>
                <a:latin typeface="Modern Love Caps" panose="04070805081001020A01" pitchFamily="82" charset="0"/>
              </a:rPr>
              <a:t>resource management</a:t>
            </a:r>
            <a:endParaRPr lang="en-GB" sz="4800" dirty="0">
              <a:solidFill>
                <a:schemeClr val="bg1"/>
              </a:solidFill>
              <a:latin typeface="Modern Love" panose="04090805081005020601" pitchFamily="82" charset="0"/>
            </a:endParaRPr>
          </a:p>
        </p:txBody>
      </p:sp>
      <p:pic>
        <p:nvPicPr>
          <p:cNvPr id="4" name="Video 3">
            <a:hlinkClick r:id="" action="ppaction://media"/>
            <a:extLst>
              <a:ext uri="{FF2B5EF4-FFF2-40B4-BE49-F238E27FC236}">
                <a16:creationId xmlns:a16="http://schemas.microsoft.com/office/drawing/2014/main" id="{D71145DD-1A1A-C10C-523A-BA04C2B99A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7684453"/>
      </p:ext>
    </p:extLst>
  </p:cSld>
  <p:clrMapOvr>
    <a:masterClrMapping/>
  </p:clrMapOvr>
  <p:transition advTm="38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azebo in a park with flowers and buildings in the background&#10;&#10;Description automatically generated">
            <a:extLst>
              <a:ext uri="{FF2B5EF4-FFF2-40B4-BE49-F238E27FC236}">
                <a16:creationId xmlns:a16="http://schemas.microsoft.com/office/drawing/2014/main" id="{F53B6711-728B-0D55-8D3F-2DDC980F5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Placeholder 3"/>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945" b="945"/>
          <a:stretch/>
        </p:blipFill>
        <p:spPr>
          <a:xfrm>
            <a:off x="0" y="0"/>
            <a:ext cx="12192000" cy="6858000"/>
          </a:xfrm>
        </p:spPr>
      </p:pic>
      <p:sp>
        <p:nvSpPr>
          <p:cNvPr id="2" name="TextBox 1">
            <a:extLst>
              <a:ext uri="{FF2B5EF4-FFF2-40B4-BE49-F238E27FC236}">
                <a16:creationId xmlns:a16="http://schemas.microsoft.com/office/drawing/2014/main" id="{DD8E105E-FA2E-1EB5-EE13-5DB6B0608046}"/>
              </a:ext>
            </a:extLst>
          </p:cNvPr>
          <p:cNvSpPr txBox="1"/>
          <p:nvPr/>
        </p:nvSpPr>
        <p:spPr>
          <a:xfrm>
            <a:off x="193946" y="318482"/>
            <a:ext cx="5092052" cy="2185214"/>
          </a:xfrm>
          <a:prstGeom prst="rect">
            <a:avLst/>
          </a:prstGeom>
          <a:noFill/>
        </p:spPr>
        <p:txBody>
          <a:bodyPr wrap="square" rtlCol="0">
            <a:spAutoFit/>
          </a:bodyPr>
          <a:lstStyle/>
          <a:p>
            <a:r>
              <a:rPr lang="en-GB" sz="4000" dirty="0">
                <a:solidFill>
                  <a:schemeClr val="bg1"/>
                </a:solidFill>
                <a:latin typeface="Modern Love Caps" panose="04070805081001020A01" pitchFamily="82" charset="0"/>
              </a:rPr>
              <a:t>YEAR 10</a:t>
            </a:r>
          </a:p>
          <a:p>
            <a:r>
              <a:rPr lang="en-GB" sz="4800" dirty="0">
                <a:solidFill>
                  <a:schemeClr val="bg1"/>
                </a:solidFill>
                <a:latin typeface="Modern Love Caps" panose="04070805081001020A01" pitchFamily="82" charset="0"/>
              </a:rPr>
              <a:t>Human</a:t>
            </a:r>
          </a:p>
          <a:p>
            <a:r>
              <a:rPr lang="en-GB" sz="4800" dirty="0">
                <a:solidFill>
                  <a:schemeClr val="bg1"/>
                </a:solidFill>
                <a:latin typeface="Modern Love Caps" panose="04070805081001020A01" pitchFamily="82" charset="0"/>
              </a:rPr>
              <a:t>FIELDWORK</a:t>
            </a:r>
            <a:endParaRPr lang="en-GB" sz="6000" dirty="0">
              <a:solidFill>
                <a:schemeClr val="bg1"/>
              </a:solidFill>
              <a:latin typeface="Modern Love" panose="04090805081005020601" pitchFamily="82" charset="0"/>
            </a:endParaRPr>
          </a:p>
        </p:txBody>
      </p:sp>
      <p:sp>
        <p:nvSpPr>
          <p:cNvPr id="3" name="Cloud Callout 9">
            <a:extLst>
              <a:ext uri="{FF2B5EF4-FFF2-40B4-BE49-F238E27FC236}">
                <a16:creationId xmlns:a16="http://schemas.microsoft.com/office/drawing/2014/main" id="{C4263639-8F8E-6051-3A30-8550EA0E0E02}"/>
              </a:ext>
            </a:extLst>
          </p:cNvPr>
          <p:cNvSpPr/>
          <p:nvPr/>
        </p:nvSpPr>
        <p:spPr>
          <a:xfrm>
            <a:off x="9345262" y="2751667"/>
            <a:ext cx="2937048" cy="1714036"/>
          </a:xfrm>
          <a:prstGeom prst="cloudCallout">
            <a:avLst>
              <a:gd name="adj1" fmla="val 27782"/>
              <a:gd name="adj2" fmla="val 5157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What if there was no pollution?</a:t>
            </a:r>
          </a:p>
        </p:txBody>
      </p:sp>
      <p:pic>
        <p:nvPicPr>
          <p:cNvPr id="7" name="Video 6">
            <a:hlinkClick r:id="" action="ppaction://media"/>
            <a:extLst>
              <a:ext uri="{FF2B5EF4-FFF2-40B4-BE49-F238E27FC236}">
                <a16:creationId xmlns:a16="http://schemas.microsoft.com/office/drawing/2014/main" id="{8E5D3C7E-516F-66FD-83F0-FF5BD33460E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235956"/>
      </p:ext>
    </p:extLst>
  </p:cSld>
  <p:clrMapOvr>
    <a:masterClrMapping/>
  </p:clrMapOvr>
  <p:transition advTm="291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ndy beach with rocks and water&#10;&#10;Description automatically generated">
            <a:extLst>
              <a:ext uri="{FF2B5EF4-FFF2-40B4-BE49-F238E27FC236}">
                <a16:creationId xmlns:a16="http://schemas.microsoft.com/office/drawing/2014/main" id="{336EE4F5-509A-E094-049C-9778BA8FE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Placeholder 3"/>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7857" b="7857"/>
          <a:stretch/>
        </p:blipFill>
        <p:spPr>
          <a:xfrm>
            <a:off x="0" y="0"/>
            <a:ext cx="12192000" cy="6858000"/>
          </a:xfrm>
        </p:spPr>
      </p:pic>
      <p:sp>
        <p:nvSpPr>
          <p:cNvPr id="2" name="TextBox 1">
            <a:extLst>
              <a:ext uri="{FF2B5EF4-FFF2-40B4-BE49-F238E27FC236}">
                <a16:creationId xmlns:a16="http://schemas.microsoft.com/office/drawing/2014/main" id="{ADD8FAA7-8611-B436-6944-A3B73BEF3B53}"/>
              </a:ext>
            </a:extLst>
          </p:cNvPr>
          <p:cNvSpPr txBox="1"/>
          <p:nvPr/>
        </p:nvSpPr>
        <p:spPr>
          <a:xfrm>
            <a:off x="8709296" y="375632"/>
            <a:ext cx="3006454" cy="2185214"/>
          </a:xfrm>
          <a:prstGeom prst="rect">
            <a:avLst/>
          </a:prstGeom>
          <a:noFill/>
        </p:spPr>
        <p:txBody>
          <a:bodyPr wrap="square" rtlCol="0">
            <a:spAutoFit/>
          </a:bodyPr>
          <a:lstStyle/>
          <a:p>
            <a:pPr algn="r"/>
            <a:r>
              <a:rPr lang="en-GB" sz="4000" dirty="0">
                <a:solidFill>
                  <a:schemeClr val="bg1"/>
                </a:solidFill>
                <a:latin typeface="Modern Love Caps" panose="04070805081001020A01" pitchFamily="82" charset="0"/>
              </a:rPr>
              <a:t>YEAR 10</a:t>
            </a:r>
          </a:p>
          <a:p>
            <a:pPr algn="r"/>
            <a:r>
              <a:rPr lang="en-GB" sz="4800" dirty="0">
                <a:solidFill>
                  <a:schemeClr val="bg1"/>
                </a:solidFill>
                <a:latin typeface="Modern Love Caps" panose="04070805081001020A01" pitchFamily="82" charset="0"/>
              </a:rPr>
              <a:t>Physical FIELDWORK</a:t>
            </a:r>
            <a:endParaRPr lang="en-GB" sz="6000" dirty="0">
              <a:solidFill>
                <a:schemeClr val="bg1"/>
              </a:solidFill>
              <a:latin typeface="Modern Love" panose="04090805081005020601" pitchFamily="82" charset="0"/>
            </a:endParaRPr>
          </a:p>
        </p:txBody>
      </p:sp>
      <p:sp>
        <p:nvSpPr>
          <p:cNvPr id="3" name="Cloud Callout 9">
            <a:extLst>
              <a:ext uri="{FF2B5EF4-FFF2-40B4-BE49-F238E27FC236}">
                <a16:creationId xmlns:a16="http://schemas.microsoft.com/office/drawing/2014/main" id="{A228BA53-4E74-47A5-6EB7-E0EF765BA9F9}"/>
              </a:ext>
            </a:extLst>
          </p:cNvPr>
          <p:cNvSpPr/>
          <p:nvPr/>
        </p:nvSpPr>
        <p:spPr>
          <a:xfrm>
            <a:off x="850374" y="4384865"/>
            <a:ext cx="2937048" cy="1714036"/>
          </a:xfrm>
          <a:prstGeom prst="cloudCallout">
            <a:avLst>
              <a:gd name="adj1" fmla="val -33332"/>
              <a:gd name="adj2" fmla="val 6277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Should all coastlines be protected?</a:t>
            </a:r>
          </a:p>
        </p:txBody>
      </p:sp>
      <p:pic>
        <p:nvPicPr>
          <p:cNvPr id="7" name="Video 6">
            <a:hlinkClick r:id="" action="ppaction://media"/>
            <a:extLst>
              <a:ext uri="{FF2B5EF4-FFF2-40B4-BE49-F238E27FC236}">
                <a16:creationId xmlns:a16="http://schemas.microsoft.com/office/drawing/2014/main" id="{816015A4-0B2A-4BD7-A3C1-8EF7702312B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0519112"/>
      </p:ext>
    </p:extLst>
  </p:cSld>
  <p:clrMapOvr>
    <a:masterClrMapping/>
  </p:clrMapOvr>
  <p:transition advTm="483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389D1-0CD4-4675-9FA0-8D3E2474EC69}"/>
              </a:ext>
            </a:extLst>
          </p:cNvPr>
          <p:cNvSpPr>
            <a:spLocks noGrp="1"/>
          </p:cNvSpPr>
          <p:nvPr>
            <p:ph type="title"/>
          </p:nvPr>
        </p:nvSpPr>
        <p:spPr/>
        <p:txBody>
          <a:bodyPr/>
          <a:lstStyle/>
          <a:p>
            <a:endParaRPr lang="en-GB" dirty="0"/>
          </a:p>
        </p:txBody>
      </p:sp>
      <p:sp>
        <p:nvSpPr>
          <p:cNvPr id="4" name="Rectangle 3">
            <a:extLst>
              <a:ext uri="{FF2B5EF4-FFF2-40B4-BE49-F238E27FC236}">
                <a16:creationId xmlns:a16="http://schemas.microsoft.com/office/drawing/2014/main" id="{F0227527-7F07-4BCF-A364-EB47D12D10C9}"/>
              </a:ext>
            </a:extLst>
          </p:cNvPr>
          <p:cNvSpPr/>
          <p:nvPr/>
        </p:nvSpPr>
        <p:spPr>
          <a:xfrm>
            <a:off x="0" y="455185"/>
            <a:ext cx="10047111" cy="1383552"/>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dirty="0"/>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B8C46A5-2429-4E79-B212-3E9180602B70}"/>
              </a:ext>
            </a:extLst>
          </p:cNvPr>
          <p:cNvSpPr txBox="1"/>
          <p:nvPr/>
        </p:nvSpPr>
        <p:spPr>
          <a:xfrm>
            <a:off x="2315182" y="685563"/>
            <a:ext cx="6322565" cy="830997"/>
          </a:xfrm>
          <a:prstGeom prst="rect">
            <a:avLst/>
          </a:prstGeom>
          <a:noFill/>
        </p:spPr>
        <p:txBody>
          <a:bodyPr wrap="none" rtlCol="0">
            <a:spAutoFit/>
          </a:bodyPr>
          <a:lstStyle/>
          <a:p>
            <a:r>
              <a:rPr lang="en-GB" sz="4800" dirty="0">
                <a:solidFill>
                  <a:schemeClr val="bg1"/>
                </a:solidFill>
                <a:latin typeface="Modern Love Caps" panose="04070805081001020A01" pitchFamily="82" charset="0"/>
              </a:rPr>
              <a:t>HOW WILL I BE ASSESSED?</a:t>
            </a:r>
          </a:p>
        </p:txBody>
      </p:sp>
      <p:sp>
        <p:nvSpPr>
          <p:cNvPr id="3" name="Rectangle 2">
            <a:extLst>
              <a:ext uri="{FF2B5EF4-FFF2-40B4-BE49-F238E27FC236}">
                <a16:creationId xmlns:a16="http://schemas.microsoft.com/office/drawing/2014/main" id="{CDEF323A-5598-B58A-84F5-17BF91FA7027}"/>
              </a:ext>
            </a:extLst>
          </p:cNvPr>
          <p:cNvSpPr/>
          <p:nvPr/>
        </p:nvSpPr>
        <p:spPr>
          <a:xfrm>
            <a:off x="582740" y="2076848"/>
            <a:ext cx="9464372" cy="3539430"/>
          </a:xfrm>
          <a:prstGeom prst="rect">
            <a:avLst/>
          </a:prstGeom>
          <a:solidFill>
            <a:srgbClr val="E9F0F8"/>
          </a:solidFill>
        </p:spPr>
        <p:txBody>
          <a:bodyPr wrap="square">
            <a:spAutoFit/>
          </a:bodyPr>
          <a:lstStyle/>
          <a:p>
            <a:r>
              <a:rPr lang="en-GB" sz="2800" dirty="0">
                <a:latin typeface="Trebuchet MS" panose="020B0603020202020204" pitchFamily="34" charset="0"/>
              </a:rPr>
              <a:t>Three examinations at the end of Year 11:</a:t>
            </a:r>
          </a:p>
          <a:p>
            <a:pPr marL="457200" lvl="0" indent="-457200">
              <a:buFont typeface="Arial" panose="020B0604020202020204" pitchFamily="34" charset="0"/>
              <a:buChar char="•"/>
            </a:pPr>
            <a:endParaRPr lang="en-GB" sz="2800" dirty="0">
              <a:latin typeface="Trebuchet MS" panose="020B0603020202020204" pitchFamily="34" charset="0"/>
            </a:endParaRPr>
          </a:p>
          <a:p>
            <a:pPr marL="457200" lvl="0" indent="-457200">
              <a:buFont typeface="Arial" panose="020B0604020202020204" pitchFamily="34" charset="0"/>
              <a:buChar char="•"/>
            </a:pPr>
            <a:r>
              <a:rPr lang="en-GB" sz="2800" dirty="0">
                <a:latin typeface="Trebuchet MS" panose="020B0603020202020204" pitchFamily="34" charset="0"/>
              </a:rPr>
              <a:t>Unit 1 (1hr 30mins) tests Physical Geography (3 topics)</a:t>
            </a:r>
          </a:p>
          <a:p>
            <a:pPr marL="457200" lvl="0" indent="-457200">
              <a:buFont typeface="Arial" panose="020B0604020202020204" pitchFamily="34" charset="0"/>
              <a:buChar char="•"/>
            </a:pPr>
            <a:endParaRPr lang="en-GB" sz="2800" dirty="0">
              <a:latin typeface="Trebuchet MS" panose="020B0603020202020204" pitchFamily="34" charset="0"/>
            </a:endParaRPr>
          </a:p>
          <a:p>
            <a:pPr marL="457200" lvl="0" indent="-457200">
              <a:buFont typeface="Arial" panose="020B0604020202020204" pitchFamily="34" charset="0"/>
              <a:buChar char="•"/>
            </a:pPr>
            <a:r>
              <a:rPr lang="en-GB" sz="2800" dirty="0">
                <a:latin typeface="Trebuchet MS" panose="020B0603020202020204" pitchFamily="34" charset="0"/>
              </a:rPr>
              <a:t>Unit 2 (1hr 30mins) tests Human Geography (3 topics)</a:t>
            </a:r>
          </a:p>
          <a:p>
            <a:pPr marL="457200" lvl="0" indent="-457200">
              <a:buFont typeface="Arial" panose="020B0604020202020204" pitchFamily="34" charset="0"/>
              <a:buChar char="•"/>
            </a:pPr>
            <a:endParaRPr lang="en-GB" sz="2800" dirty="0">
              <a:latin typeface="Trebuchet MS" panose="020B0603020202020204" pitchFamily="34" charset="0"/>
            </a:endParaRPr>
          </a:p>
          <a:p>
            <a:pPr marL="457200" lvl="0" indent="-457200">
              <a:buFont typeface="Arial" panose="020B0604020202020204" pitchFamily="34" charset="0"/>
              <a:buChar char="•"/>
            </a:pPr>
            <a:r>
              <a:rPr lang="en-GB" sz="2800" dirty="0">
                <a:latin typeface="Trebuchet MS" panose="020B0603020202020204" pitchFamily="34" charset="0"/>
              </a:rPr>
              <a:t>Unit 3 (1hr 30mins) tests Fieldwork and contains a pre studied Issue Evaluation Exercise</a:t>
            </a:r>
          </a:p>
        </p:txBody>
      </p:sp>
      <p:pic>
        <p:nvPicPr>
          <p:cNvPr id="5" name="Picture 8">
            <a:extLst>
              <a:ext uri="{FF2B5EF4-FFF2-40B4-BE49-F238E27FC236}">
                <a16:creationId xmlns:a16="http://schemas.microsoft.com/office/drawing/2014/main" id="{BF104542-53D3-2A03-1B32-AFE156410D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35" b="335"/>
          <a:stretch/>
        </p:blipFill>
        <p:spPr bwMode="auto">
          <a:xfrm>
            <a:off x="21898" y="217075"/>
            <a:ext cx="1632603" cy="1621662"/>
          </a:xfrm>
          <a:prstGeom prst="roundRect">
            <a:avLst>
              <a:gd name="adj" fmla="val 4167"/>
            </a:avLst>
          </a:prstGeom>
          <a:solidFill>
            <a:srgbClr val="FFFFFF"/>
          </a:solidFill>
          <a:ln w="76200" cap="sq">
            <a:solidFill>
              <a:srgbClr val="4472C4"/>
            </a:solidFill>
            <a:miter lim="800000"/>
          </a:ln>
          <a:effectLst/>
          <a:scene3d>
            <a:camera prst="orthographicFront"/>
            <a:lightRig rig="threePt" dir="t">
              <a:rot lat="0" lon="0" rev="2700000"/>
            </a:lightRig>
          </a:scene3d>
          <a:sp3d>
            <a:bevelT h="38100"/>
            <a:contourClr>
              <a:srgbClr val="C0C0C0"/>
            </a:contourClr>
          </a:sp3d>
        </p:spPr>
      </p:pic>
      <p:pic>
        <p:nvPicPr>
          <p:cNvPr id="8" name="Video 7">
            <a:hlinkClick r:id="" action="ppaction://media"/>
            <a:extLst>
              <a:ext uri="{FF2B5EF4-FFF2-40B4-BE49-F238E27FC236}">
                <a16:creationId xmlns:a16="http://schemas.microsoft.com/office/drawing/2014/main" id="{C49AEB6E-9D5D-A5DA-1657-424CD54D5D3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4832763"/>
      </p:ext>
    </p:extLst>
  </p:cSld>
  <p:clrMapOvr>
    <a:masterClrMapping/>
  </p:clrMapOvr>
  <mc:AlternateContent xmlns:mc="http://schemas.openxmlformats.org/markup-compatibility/2006">
    <mc:Choice xmlns:p14="http://schemas.microsoft.com/office/powerpoint/2010/main" Requires="p14">
      <p:transition spd="slow" p14:dur="2000" advTm="40318"/>
    </mc:Choice>
    <mc:Fallback>
      <p:transition spd="slow" advTm="40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27527-7F07-4BCF-A364-EB47D12D10C9}"/>
              </a:ext>
            </a:extLst>
          </p:cNvPr>
          <p:cNvSpPr/>
          <p:nvPr/>
        </p:nvSpPr>
        <p:spPr>
          <a:xfrm>
            <a:off x="179944" y="451556"/>
            <a:ext cx="9906918" cy="1274223"/>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dirty="0"/>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D722A1E-D672-4053-86D9-652097A572BA}"/>
              </a:ext>
            </a:extLst>
          </p:cNvPr>
          <p:cNvSpPr txBox="1"/>
          <p:nvPr/>
        </p:nvSpPr>
        <p:spPr>
          <a:xfrm>
            <a:off x="2315182" y="685563"/>
            <a:ext cx="7771679" cy="830997"/>
          </a:xfrm>
          <a:prstGeom prst="rect">
            <a:avLst/>
          </a:prstGeom>
          <a:noFill/>
        </p:spPr>
        <p:txBody>
          <a:bodyPr wrap="none" rtlCol="0">
            <a:spAutoFit/>
          </a:bodyPr>
          <a:lstStyle/>
          <a:p>
            <a:r>
              <a:rPr lang="en-GB" sz="4800" dirty="0">
                <a:solidFill>
                  <a:schemeClr val="bg1"/>
                </a:solidFill>
                <a:latin typeface="Modern Love Caps" panose="04070805081001020A01" pitchFamily="82" charset="0"/>
              </a:rPr>
              <a:t>FREQUENTLY ASKED QUESTIONS:</a:t>
            </a:r>
          </a:p>
        </p:txBody>
      </p:sp>
      <p:sp>
        <p:nvSpPr>
          <p:cNvPr id="8" name="Content Placeholder 2">
            <a:extLst>
              <a:ext uri="{FF2B5EF4-FFF2-40B4-BE49-F238E27FC236}">
                <a16:creationId xmlns:a16="http://schemas.microsoft.com/office/drawing/2014/main" id="{041372D6-FF5E-449F-BADF-E92FC6B3B81A}"/>
              </a:ext>
            </a:extLst>
          </p:cNvPr>
          <p:cNvSpPr>
            <a:spLocks noGrp="1"/>
          </p:cNvSpPr>
          <p:nvPr>
            <p:ph idx="1"/>
          </p:nvPr>
        </p:nvSpPr>
        <p:spPr>
          <a:xfrm>
            <a:off x="838200" y="1986787"/>
            <a:ext cx="9558867" cy="3352857"/>
          </a:xfrm>
          <a:solidFill>
            <a:srgbClr val="E9F0F8"/>
          </a:solidFill>
        </p:spPr>
        <p:txBody>
          <a:bodyPr>
            <a:normAutofit/>
          </a:bodyPr>
          <a:lstStyle/>
          <a:p>
            <a:pPr marL="0" indent="0" algn="ctr">
              <a:buNone/>
            </a:pPr>
            <a:r>
              <a:rPr lang="en-GB" sz="2400" b="1" dirty="0">
                <a:latin typeface="Trebuchet MS" panose="020B0603020202020204" pitchFamily="34" charset="0"/>
              </a:rPr>
              <a:t>What field work do I complete?</a:t>
            </a:r>
          </a:p>
          <a:p>
            <a:pPr marL="0" indent="0" algn="ctr">
              <a:buNone/>
            </a:pPr>
            <a:r>
              <a:rPr lang="en-GB" sz="2400" dirty="0">
                <a:latin typeface="Trebuchet MS" panose="020B0603020202020204" pitchFamily="34" charset="0"/>
              </a:rPr>
              <a:t>You need to be committed to attending the COMPULSORY field trips; and completing all the tasks before and after the trips that relates to each investigation. </a:t>
            </a:r>
          </a:p>
          <a:p>
            <a:pPr marL="0" indent="0" algn="ctr">
              <a:buNone/>
            </a:pPr>
            <a:r>
              <a:rPr lang="en-GB" sz="2800" dirty="0">
                <a:latin typeface="Trebuchet MS" panose="020B0603020202020204" pitchFamily="34" charset="0"/>
              </a:rPr>
              <a:t>.  </a:t>
            </a:r>
          </a:p>
          <a:p>
            <a:pPr marL="0" indent="0" algn="ctr">
              <a:buNone/>
            </a:pPr>
            <a:r>
              <a:rPr lang="en-GB" sz="2400" b="1" dirty="0">
                <a:latin typeface="Trebuchet MS" panose="020B0603020202020204" pitchFamily="34" charset="0"/>
              </a:rPr>
              <a:t>What is the Issue Evaluation?</a:t>
            </a:r>
          </a:p>
          <a:p>
            <a:pPr marL="0" indent="0" algn="ctr">
              <a:buNone/>
            </a:pPr>
            <a:r>
              <a:rPr lang="en-GB" sz="2400" dirty="0">
                <a:latin typeface="Trebuchet MS" panose="020B0603020202020204" pitchFamily="34" charset="0"/>
              </a:rPr>
              <a:t>The Issue Evaluation is a task that is shared 12 weeks before the exam. You need to be committed to studying this over Easter.</a:t>
            </a:r>
            <a:endParaRPr lang="en-GB" sz="3600" dirty="0">
              <a:latin typeface="Trebuchet MS" panose="020B0603020202020204" pitchFamily="34" charset="0"/>
            </a:endParaRPr>
          </a:p>
        </p:txBody>
      </p:sp>
      <p:pic>
        <p:nvPicPr>
          <p:cNvPr id="3" name="Picture 8">
            <a:extLst>
              <a:ext uri="{FF2B5EF4-FFF2-40B4-BE49-F238E27FC236}">
                <a16:creationId xmlns:a16="http://schemas.microsoft.com/office/drawing/2014/main" id="{022C2925-5D75-F3FA-F6B9-BFC32D75E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35" b="335"/>
          <a:stretch/>
        </p:blipFill>
        <p:spPr bwMode="auto">
          <a:xfrm>
            <a:off x="21898" y="217075"/>
            <a:ext cx="1632603" cy="1621662"/>
          </a:xfrm>
          <a:prstGeom prst="roundRect">
            <a:avLst>
              <a:gd name="adj" fmla="val 4167"/>
            </a:avLst>
          </a:prstGeom>
          <a:solidFill>
            <a:srgbClr val="FFFFFF"/>
          </a:solidFill>
          <a:ln w="76200" cap="sq">
            <a:solidFill>
              <a:srgbClr val="4472C4"/>
            </a:solidFill>
            <a:miter lim="800000"/>
          </a:ln>
          <a:effectLst/>
          <a:scene3d>
            <a:camera prst="orthographicFront"/>
            <a:lightRig rig="threePt" dir="t">
              <a:rot lat="0" lon="0" rev="2700000"/>
            </a:lightRig>
          </a:scene3d>
          <a:sp3d>
            <a:bevelT h="38100"/>
            <a:contourClr>
              <a:srgbClr val="C0C0C0"/>
            </a:contourClr>
          </a:sp3d>
        </p:spPr>
      </p:pic>
      <p:pic>
        <p:nvPicPr>
          <p:cNvPr id="5" name="Video 4">
            <a:hlinkClick r:id="" action="ppaction://media"/>
            <a:extLst>
              <a:ext uri="{FF2B5EF4-FFF2-40B4-BE49-F238E27FC236}">
                <a16:creationId xmlns:a16="http://schemas.microsoft.com/office/drawing/2014/main" id="{FE72A23A-D22C-BCB2-2078-98A8F947E37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7019487"/>
      </p:ext>
    </p:extLst>
  </p:cSld>
  <p:clrMapOvr>
    <a:masterClrMapping/>
  </p:clrMapOvr>
  <mc:AlternateContent xmlns:mc="http://schemas.openxmlformats.org/markup-compatibility/2006">
    <mc:Choice xmlns:p14="http://schemas.microsoft.com/office/powerpoint/2010/main" Requires="p14">
      <p:transition spd="slow" p14:dur="2000" advTm="103897"/>
    </mc:Choice>
    <mc:Fallback>
      <p:transition spd="slow" advTm="10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erson standing on a mountain&#10;&#10;Description automatically generated">
            <a:extLst>
              <a:ext uri="{FF2B5EF4-FFF2-40B4-BE49-F238E27FC236}">
                <a16:creationId xmlns:a16="http://schemas.microsoft.com/office/drawing/2014/main" id="{9366913D-944C-1A1E-9EF3-F5BD1A020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Placeholder 3"/>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a:xfrm>
            <a:off x="0" y="8120"/>
            <a:ext cx="12192000" cy="6858000"/>
          </a:xfrm>
        </p:spPr>
      </p:pic>
      <p:sp>
        <p:nvSpPr>
          <p:cNvPr id="5" name="Rectangle 4"/>
          <p:cNvSpPr/>
          <p:nvPr/>
        </p:nvSpPr>
        <p:spPr>
          <a:xfrm rot="21288658">
            <a:off x="532105" y="178895"/>
            <a:ext cx="3794565" cy="400110"/>
          </a:xfrm>
          <a:prstGeom prst="rect">
            <a:avLst/>
          </a:prstGeom>
        </p:spPr>
        <p:txBody>
          <a:bodyPr wrap="none">
            <a:spAutoFit/>
          </a:bodyPr>
          <a:lstStyle/>
          <a:p>
            <a:r>
              <a:rPr lang="en-GB" sz="2000" dirty="0">
                <a:solidFill>
                  <a:schemeClr val="accent2"/>
                </a:solidFill>
                <a:ea typeface="Calibri" panose="020F0502020204030204" pitchFamily="34" charset="0"/>
              </a:rPr>
              <a:t>modern computer based mapping </a:t>
            </a:r>
            <a:endParaRPr lang="en-GB" sz="2000" dirty="0">
              <a:solidFill>
                <a:schemeClr val="accent2"/>
              </a:solidFill>
            </a:endParaRPr>
          </a:p>
        </p:txBody>
      </p:sp>
      <p:sp>
        <p:nvSpPr>
          <p:cNvPr id="6" name="Rectangle 5"/>
          <p:cNvSpPr/>
          <p:nvPr/>
        </p:nvSpPr>
        <p:spPr>
          <a:xfrm rot="309538">
            <a:off x="923417" y="943451"/>
            <a:ext cx="2209772" cy="400110"/>
          </a:xfrm>
          <a:prstGeom prst="rect">
            <a:avLst/>
          </a:prstGeom>
        </p:spPr>
        <p:txBody>
          <a:bodyPr wrap="none">
            <a:spAutoFit/>
          </a:bodyPr>
          <a:lstStyle/>
          <a:p>
            <a:r>
              <a:rPr lang="en-GB" sz="2000" dirty="0">
                <a:solidFill>
                  <a:schemeClr val="accent2">
                    <a:lumMod val="50000"/>
                  </a:schemeClr>
                </a:solidFill>
                <a:ea typeface="Calibri" panose="020F0502020204030204" pitchFamily="34" charset="0"/>
              </a:rPr>
              <a:t>digital technologies</a:t>
            </a:r>
            <a:endParaRPr lang="en-GB" sz="2000" dirty="0">
              <a:solidFill>
                <a:schemeClr val="accent2">
                  <a:lumMod val="50000"/>
                </a:schemeClr>
              </a:solidFill>
            </a:endParaRPr>
          </a:p>
        </p:txBody>
      </p:sp>
      <p:sp>
        <p:nvSpPr>
          <p:cNvPr id="7" name="Rectangle 6"/>
          <p:cNvSpPr/>
          <p:nvPr/>
        </p:nvSpPr>
        <p:spPr>
          <a:xfrm rot="309538">
            <a:off x="10962222" y="146986"/>
            <a:ext cx="1132041" cy="400110"/>
          </a:xfrm>
          <a:prstGeom prst="rect">
            <a:avLst/>
          </a:prstGeom>
        </p:spPr>
        <p:txBody>
          <a:bodyPr wrap="none">
            <a:spAutoFit/>
          </a:bodyPr>
          <a:lstStyle/>
          <a:p>
            <a:r>
              <a:rPr lang="en-GB" sz="2000" dirty="0">
                <a:solidFill>
                  <a:srgbClr val="80525B"/>
                </a:solidFill>
              </a:rPr>
              <a:t>map skills</a:t>
            </a:r>
          </a:p>
        </p:txBody>
      </p:sp>
      <p:sp>
        <p:nvSpPr>
          <p:cNvPr id="8" name="Rectangle 7"/>
          <p:cNvSpPr/>
          <p:nvPr/>
        </p:nvSpPr>
        <p:spPr>
          <a:xfrm rot="309538">
            <a:off x="6434531" y="241287"/>
            <a:ext cx="2591096" cy="707886"/>
          </a:xfrm>
          <a:prstGeom prst="rect">
            <a:avLst/>
          </a:prstGeom>
        </p:spPr>
        <p:txBody>
          <a:bodyPr wrap="square">
            <a:spAutoFit/>
          </a:bodyPr>
          <a:lstStyle/>
          <a:p>
            <a:r>
              <a:rPr lang="en-GB" sz="2000" dirty="0">
                <a:solidFill>
                  <a:srgbClr val="80525B"/>
                </a:solidFill>
                <a:ea typeface="Calibri" panose="020F0502020204030204" pitchFamily="34" charset="0"/>
              </a:rPr>
              <a:t>interpreting photos, cartoons, diagrams…</a:t>
            </a:r>
            <a:endParaRPr lang="en-GB" sz="2000" dirty="0">
              <a:solidFill>
                <a:srgbClr val="80525B"/>
              </a:solidFill>
            </a:endParaRPr>
          </a:p>
        </p:txBody>
      </p:sp>
      <p:sp>
        <p:nvSpPr>
          <p:cNvPr id="9" name="Rectangle 8"/>
          <p:cNvSpPr/>
          <p:nvPr/>
        </p:nvSpPr>
        <p:spPr>
          <a:xfrm rot="309538">
            <a:off x="10276194" y="1414732"/>
            <a:ext cx="2018500" cy="400110"/>
          </a:xfrm>
          <a:prstGeom prst="rect">
            <a:avLst/>
          </a:prstGeom>
        </p:spPr>
        <p:txBody>
          <a:bodyPr wrap="square">
            <a:spAutoFit/>
          </a:bodyPr>
          <a:lstStyle/>
          <a:p>
            <a:r>
              <a:rPr lang="en-GB" sz="2000" dirty="0">
                <a:solidFill>
                  <a:srgbClr val="80525B"/>
                </a:solidFill>
              </a:rPr>
              <a:t>analysing articles</a:t>
            </a:r>
          </a:p>
        </p:txBody>
      </p:sp>
      <p:sp>
        <p:nvSpPr>
          <p:cNvPr id="10" name="Rectangle 9"/>
          <p:cNvSpPr/>
          <p:nvPr/>
        </p:nvSpPr>
        <p:spPr>
          <a:xfrm rot="21274015">
            <a:off x="6587944" y="1289731"/>
            <a:ext cx="2018500" cy="400110"/>
          </a:xfrm>
          <a:prstGeom prst="rect">
            <a:avLst/>
          </a:prstGeom>
        </p:spPr>
        <p:txBody>
          <a:bodyPr wrap="square">
            <a:spAutoFit/>
          </a:bodyPr>
          <a:lstStyle/>
          <a:p>
            <a:r>
              <a:rPr lang="en-GB" sz="2000" dirty="0">
                <a:solidFill>
                  <a:srgbClr val="80525B"/>
                </a:solidFill>
              </a:rPr>
              <a:t>decision making</a:t>
            </a:r>
          </a:p>
        </p:txBody>
      </p:sp>
      <p:sp>
        <p:nvSpPr>
          <p:cNvPr id="11" name="Rectangle 10"/>
          <p:cNvSpPr/>
          <p:nvPr/>
        </p:nvSpPr>
        <p:spPr>
          <a:xfrm rot="21274015">
            <a:off x="4634622" y="1259358"/>
            <a:ext cx="1645873" cy="400110"/>
          </a:xfrm>
          <a:prstGeom prst="rect">
            <a:avLst/>
          </a:prstGeom>
        </p:spPr>
        <p:txBody>
          <a:bodyPr wrap="square">
            <a:spAutoFit/>
          </a:bodyPr>
          <a:lstStyle/>
          <a:p>
            <a:r>
              <a:rPr lang="en-GB" sz="2000" dirty="0">
                <a:solidFill>
                  <a:srgbClr val="80525B"/>
                </a:solidFill>
              </a:rPr>
              <a:t>critical analysis</a:t>
            </a:r>
          </a:p>
        </p:txBody>
      </p:sp>
      <p:sp>
        <p:nvSpPr>
          <p:cNvPr id="12" name="Rectangle 11"/>
          <p:cNvSpPr/>
          <p:nvPr/>
        </p:nvSpPr>
        <p:spPr>
          <a:xfrm rot="21274015">
            <a:off x="4304125" y="87398"/>
            <a:ext cx="1526842" cy="1015663"/>
          </a:xfrm>
          <a:prstGeom prst="rect">
            <a:avLst/>
          </a:prstGeom>
        </p:spPr>
        <p:txBody>
          <a:bodyPr wrap="square">
            <a:spAutoFit/>
          </a:bodyPr>
          <a:lstStyle/>
          <a:p>
            <a:r>
              <a:rPr lang="en-GB" sz="2000" dirty="0">
                <a:solidFill>
                  <a:schemeClr val="accent2"/>
                </a:solidFill>
              </a:rPr>
              <a:t>debating and arguing your point</a:t>
            </a:r>
          </a:p>
        </p:txBody>
      </p:sp>
      <p:sp>
        <p:nvSpPr>
          <p:cNvPr id="13" name="Rectangle 12"/>
          <p:cNvSpPr/>
          <p:nvPr/>
        </p:nvSpPr>
        <p:spPr>
          <a:xfrm rot="21274015">
            <a:off x="350872" y="1838520"/>
            <a:ext cx="1542337" cy="1015663"/>
          </a:xfrm>
          <a:prstGeom prst="rect">
            <a:avLst/>
          </a:prstGeom>
        </p:spPr>
        <p:txBody>
          <a:bodyPr wrap="square">
            <a:spAutoFit/>
          </a:bodyPr>
          <a:lstStyle/>
          <a:p>
            <a:r>
              <a:rPr lang="en-GB" sz="2000" dirty="0">
                <a:solidFill>
                  <a:schemeClr val="accent2"/>
                </a:solidFill>
              </a:rPr>
              <a:t>investigating issues in the real world</a:t>
            </a:r>
          </a:p>
        </p:txBody>
      </p:sp>
      <p:sp>
        <p:nvSpPr>
          <p:cNvPr id="14" name="Rectangle 13"/>
          <p:cNvSpPr/>
          <p:nvPr/>
        </p:nvSpPr>
        <p:spPr>
          <a:xfrm rot="21274015">
            <a:off x="8646165" y="1874124"/>
            <a:ext cx="1542337" cy="400110"/>
          </a:xfrm>
          <a:prstGeom prst="rect">
            <a:avLst/>
          </a:prstGeom>
        </p:spPr>
        <p:txBody>
          <a:bodyPr wrap="square">
            <a:spAutoFit/>
          </a:bodyPr>
          <a:lstStyle/>
          <a:p>
            <a:r>
              <a:rPr lang="en-GB" sz="2000" dirty="0">
                <a:solidFill>
                  <a:srgbClr val="80525B"/>
                </a:solidFill>
              </a:rPr>
              <a:t>report writing</a:t>
            </a:r>
          </a:p>
        </p:txBody>
      </p:sp>
      <p:sp>
        <p:nvSpPr>
          <p:cNvPr id="15" name="Rectangle 14"/>
          <p:cNvSpPr/>
          <p:nvPr/>
        </p:nvSpPr>
        <p:spPr>
          <a:xfrm rot="563022">
            <a:off x="3064828" y="1219147"/>
            <a:ext cx="1286094" cy="1015663"/>
          </a:xfrm>
          <a:prstGeom prst="rect">
            <a:avLst/>
          </a:prstGeom>
        </p:spPr>
        <p:txBody>
          <a:bodyPr wrap="square">
            <a:spAutoFit/>
          </a:bodyPr>
          <a:lstStyle/>
          <a:p>
            <a:r>
              <a:rPr lang="en-GB" sz="2000" dirty="0">
                <a:solidFill>
                  <a:srgbClr val="80525B"/>
                </a:solidFill>
              </a:rPr>
              <a:t>convincing others you are right</a:t>
            </a:r>
          </a:p>
        </p:txBody>
      </p:sp>
      <p:sp>
        <p:nvSpPr>
          <p:cNvPr id="16" name="Rectangle 15"/>
          <p:cNvSpPr/>
          <p:nvPr/>
        </p:nvSpPr>
        <p:spPr>
          <a:xfrm rot="21274015">
            <a:off x="10613268" y="742898"/>
            <a:ext cx="1192988" cy="400110"/>
          </a:xfrm>
          <a:prstGeom prst="rect">
            <a:avLst/>
          </a:prstGeom>
        </p:spPr>
        <p:txBody>
          <a:bodyPr wrap="square">
            <a:spAutoFit/>
          </a:bodyPr>
          <a:lstStyle/>
          <a:p>
            <a:r>
              <a:rPr lang="en-GB" sz="2000" dirty="0">
                <a:solidFill>
                  <a:schemeClr val="accent2"/>
                </a:solidFill>
              </a:rPr>
              <a:t>statistics</a:t>
            </a:r>
          </a:p>
        </p:txBody>
      </p:sp>
      <p:sp>
        <p:nvSpPr>
          <p:cNvPr id="17" name="Rectangle 16"/>
          <p:cNvSpPr/>
          <p:nvPr/>
        </p:nvSpPr>
        <p:spPr>
          <a:xfrm rot="21274015">
            <a:off x="9020175" y="117763"/>
            <a:ext cx="1379288" cy="400110"/>
          </a:xfrm>
          <a:prstGeom prst="rect">
            <a:avLst/>
          </a:prstGeom>
        </p:spPr>
        <p:txBody>
          <a:bodyPr wrap="square">
            <a:spAutoFit/>
          </a:bodyPr>
          <a:lstStyle/>
          <a:p>
            <a:r>
              <a:rPr lang="en-GB" sz="2000" dirty="0">
                <a:solidFill>
                  <a:schemeClr val="accent2"/>
                </a:solidFill>
              </a:rPr>
              <a:t>fieldwork</a:t>
            </a:r>
          </a:p>
        </p:txBody>
      </p:sp>
      <p:sp>
        <p:nvSpPr>
          <p:cNvPr id="18" name="Rectangle 17"/>
          <p:cNvSpPr/>
          <p:nvPr/>
        </p:nvSpPr>
        <p:spPr>
          <a:xfrm rot="544941">
            <a:off x="9021038" y="804290"/>
            <a:ext cx="1134742" cy="707886"/>
          </a:xfrm>
          <a:prstGeom prst="rect">
            <a:avLst/>
          </a:prstGeom>
        </p:spPr>
        <p:txBody>
          <a:bodyPr wrap="square">
            <a:spAutoFit/>
          </a:bodyPr>
          <a:lstStyle/>
          <a:p>
            <a:r>
              <a:rPr lang="en-GB" sz="2000" dirty="0">
                <a:solidFill>
                  <a:srgbClr val="80525B"/>
                </a:solidFill>
              </a:rPr>
              <a:t>working with data</a:t>
            </a:r>
          </a:p>
        </p:txBody>
      </p:sp>
      <p:sp>
        <p:nvSpPr>
          <p:cNvPr id="19" name="Rectangle 18"/>
          <p:cNvSpPr/>
          <p:nvPr/>
        </p:nvSpPr>
        <p:spPr>
          <a:xfrm>
            <a:off x="5851047" y="2021317"/>
            <a:ext cx="2305603" cy="400110"/>
          </a:xfrm>
          <a:prstGeom prst="rect">
            <a:avLst/>
          </a:prstGeom>
        </p:spPr>
        <p:txBody>
          <a:bodyPr wrap="square">
            <a:spAutoFit/>
          </a:bodyPr>
          <a:lstStyle/>
          <a:p>
            <a:r>
              <a:rPr lang="en-GB" sz="2000" dirty="0">
                <a:solidFill>
                  <a:srgbClr val="80525B"/>
                </a:solidFill>
              </a:rPr>
              <a:t>boosting your memory</a:t>
            </a:r>
          </a:p>
        </p:txBody>
      </p:sp>
      <p:sp>
        <p:nvSpPr>
          <p:cNvPr id="20" name="Rectangle 19"/>
          <p:cNvSpPr/>
          <p:nvPr/>
        </p:nvSpPr>
        <p:spPr>
          <a:xfrm rot="21274015">
            <a:off x="1981383" y="2430149"/>
            <a:ext cx="2018500" cy="400110"/>
          </a:xfrm>
          <a:prstGeom prst="rect">
            <a:avLst/>
          </a:prstGeom>
        </p:spPr>
        <p:txBody>
          <a:bodyPr wrap="square">
            <a:spAutoFit/>
          </a:bodyPr>
          <a:lstStyle/>
          <a:p>
            <a:r>
              <a:rPr lang="en-GB" sz="2000" dirty="0">
                <a:solidFill>
                  <a:schemeClr val="accent2"/>
                </a:solidFill>
              </a:rPr>
              <a:t>empathy</a:t>
            </a:r>
          </a:p>
        </p:txBody>
      </p:sp>
      <p:sp>
        <p:nvSpPr>
          <p:cNvPr id="21" name="Rectangle 20"/>
          <p:cNvSpPr/>
          <p:nvPr/>
        </p:nvSpPr>
        <p:spPr>
          <a:xfrm rot="309538">
            <a:off x="10392790" y="2020899"/>
            <a:ext cx="2018500" cy="400110"/>
          </a:xfrm>
          <a:prstGeom prst="rect">
            <a:avLst/>
          </a:prstGeom>
        </p:spPr>
        <p:txBody>
          <a:bodyPr wrap="square">
            <a:spAutoFit/>
          </a:bodyPr>
          <a:lstStyle/>
          <a:p>
            <a:r>
              <a:rPr lang="en-GB" sz="2000" dirty="0">
                <a:solidFill>
                  <a:srgbClr val="80525B"/>
                </a:solidFill>
              </a:rPr>
              <a:t>problem solving</a:t>
            </a:r>
          </a:p>
        </p:txBody>
      </p:sp>
      <p:sp>
        <p:nvSpPr>
          <p:cNvPr id="2" name="TextBox 1">
            <a:extLst>
              <a:ext uri="{FF2B5EF4-FFF2-40B4-BE49-F238E27FC236}">
                <a16:creationId xmlns:a16="http://schemas.microsoft.com/office/drawing/2014/main" id="{97D9E8B2-AF40-4A8D-2879-BB81B362E870}"/>
              </a:ext>
            </a:extLst>
          </p:cNvPr>
          <p:cNvSpPr txBox="1"/>
          <p:nvPr/>
        </p:nvSpPr>
        <p:spPr>
          <a:xfrm>
            <a:off x="326615" y="5071662"/>
            <a:ext cx="5549006" cy="1569660"/>
          </a:xfrm>
          <a:prstGeom prst="rect">
            <a:avLst/>
          </a:prstGeom>
          <a:noFill/>
        </p:spPr>
        <p:txBody>
          <a:bodyPr wrap="square" rtlCol="0">
            <a:spAutoFit/>
          </a:bodyPr>
          <a:lstStyle/>
          <a:p>
            <a:r>
              <a:rPr lang="en-GB" sz="4800" dirty="0">
                <a:solidFill>
                  <a:schemeClr val="bg1"/>
                </a:solidFill>
                <a:latin typeface="Modern Love Caps" panose="04070805081001020A01" pitchFamily="82" charset="0"/>
              </a:rPr>
              <a:t>Develop wide variety of SKILLS</a:t>
            </a:r>
            <a:endParaRPr lang="en-GB" sz="4800" dirty="0">
              <a:solidFill>
                <a:schemeClr val="bg1"/>
              </a:solidFill>
              <a:latin typeface="Modern Love" panose="04090805081005020601" pitchFamily="82" charset="0"/>
            </a:endParaRPr>
          </a:p>
        </p:txBody>
      </p:sp>
      <p:pic>
        <p:nvPicPr>
          <p:cNvPr id="23" name="Video 22">
            <a:hlinkClick r:id="" action="ppaction://media"/>
            <a:extLst>
              <a:ext uri="{FF2B5EF4-FFF2-40B4-BE49-F238E27FC236}">
                <a16:creationId xmlns:a16="http://schemas.microsoft.com/office/drawing/2014/main" id="{2B7C30D4-92B9-53CC-0557-42306ADDE74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007382"/>
      </p:ext>
    </p:extLst>
  </p:cSld>
  <p:clrMapOvr>
    <a:masterClrMapping/>
  </p:clrMapOvr>
  <p:transition advTm="682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ndy beach with rocks and water&#10;&#10;Description automatically generated">
            <a:extLst>
              <a:ext uri="{FF2B5EF4-FFF2-40B4-BE49-F238E27FC236}">
                <a16:creationId xmlns:a16="http://schemas.microsoft.com/office/drawing/2014/main" id="{61EE6311-CA9B-448A-91B9-59CEA58247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Placeholder 3"/>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p:blipFill>
        <p:spPr>
          <a:xfrm>
            <a:off x="0" y="0"/>
            <a:ext cx="12192000" cy="6858000"/>
          </a:xfrm>
        </p:spPr>
      </p:pic>
      <p:sp>
        <p:nvSpPr>
          <p:cNvPr id="2" name="TextBox 1">
            <a:extLst>
              <a:ext uri="{FF2B5EF4-FFF2-40B4-BE49-F238E27FC236}">
                <a16:creationId xmlns:a16="http://schemas.microsoft.com/office/drawing/2014/main" id="{89A34649-D7A7-8EDF-AF48-BA4622EA0993}"/>
              </a:ext>
            </a:extLst>
          </p:cNvPr>
          <p:cNvSpPr txBox="1"/>
          <p:nvPr/>
        </p:nvSpPr>
        <p:spPr>
          <a:xfrm>
            <a:off x="6096000" y="4158093"/>
            <a:ext cx="5803252" cy="2308324"/>
          </a:xfrm>
          <a:prstGeom prst="rect">
            <a:avLst/>
          </a:prstGeom>
          <a:noFill/>
        </p:spPr>
        <p:txBody>
          <a:bodyPr wrap="square" rtlCol="0">
            <a:spAutoFit/>
          </a:bodyPr>
          <a:lstStyle/>
          <a:p>
            <a:pPr algn="r"/>
            <a:r>
              <a:rPr lang="en-GB" sz="4800" dirty="0">
                <a:solidFill>
                  <a:schemeClr val="bg1"/>
                </a:solidFill>
                <a:latin typeface="Modern Love Caps" panose="04070805081001020A01" pitchFamily="82" charset="0"/>
              </a:rPr>
              <a:t>Skills developed through high quality Fieldwork</a:t>
            </a:r>
            <a:endParaRPr lang="en-GB" sz="4800" dirty="0">
              <a:solidFill>
                <a:schemeClr val="bg1"/>
              </a:solidFill>
              <a:latin typeface="Modern Love" panose="04090805081005020601" pitchFamily="82" charset="0"/>
            </a:endParaRPr>
          </a:p>
        </p:txBody>
      </p:sp>
      <p:pic>
        <p:nvPicPr>
          <p:cNvPr id="6" name="Video 5">
            <a:hlinkClick r:id="" action="ppaction://media"/>
            <a:extLst>
              <a:ext uri="{FF2B5EF4-FFF2-40B4-BE49-F238E27FC236}">
                <a16:creationId xmlns:a16="http://schemas.microsoft.com/office/drawing/2014/main" id="{47A0D373-706F-CA6D-8043-DB1CDEEF28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9908442"/>
      </p:ext>
    </p:extLst>
  </p:cSld>
  <p:clrMapOvr>
    <a:masterClrMapping/>
  </p:clrMapOvr>
  <p:transition advTm="489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hard hat&#10;&#10;Description automatically generated">
            <a:extLst>
              <a:ext uri="{FF2B5EF4-FFF2-40B4-BE49-F238E27FC236}">
                <a16:creationId xmlns:a16="http://schemas.microsoft.com/office/drawing/2014/main" id="{29A2F988-8495-F58C-9F32-9AAD4B555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 y="0"/>
            <a:ext cx="12190615" cy="6858000"/>
          </a:xfrm>
          <a:prstGeom prst="rect">
            <a:avLst/>
          </a:prstGeom>
        </p:spPr>
      </p:pic>
      <p:pic>
        <p:nvPicPr>
          <p:cNvPr id="4" name="Picture Placeholder 3"/>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a:xfrm>
            <a:off x="0" y="0"/>
            <a:ext cx="12192000" cy="6858000"/>
          </a:xfrm>
        </p:spPr>
      </p:pic>
      <p:sp>
        <p:nvSpPr>
          <p:cNvPr id="5" name="Title 2"/>
          <p:cNvSpPr>
            <a:spLocks noGrp="1"/>
          </p:cNvSpPr>
          <p:nvPr>
            <p:ph type="ctrTitle"/>
          </p:nvPr>
        </p:nvSpPr>
        <p:spPr>
          <a:xfrm>
            <a:off x="263352" y="3717032"/>
            <a:ext cx="7128792" cy="2638360"/>
          </a:xfrm>
          <a:prstGeom prst="rect">
            <a:avLst/>
          </a:prstGeom>
          <a:ln w="22225">
            <a:noFill/>
            <a:prstDash val="lgDash"/>
          </a:ln>
        </p:spPr>
        <p:txBody>
          <a:bodyPr lIns="108000" tIns="36000">
            <a:noAutofit/>
          </a:bodyPr>
          <a:lstStyle/>
          <a:p>
            <a:pPr algn="l"/>
            <a:r>
              <a:rPr lang="en-GB" sz="2800" dirty="0">
                <a:solidFill>
                  <a:srgbClr val="F4F501"/>
                </a:solidFill>
                <a:latin typeface="+mn-lt"/>
              </a:rPr>
              <a:t>Unemployment rate (2018-2019):</a:t>
            </a:r>
            <a:br>
              <a:rPr lang="en-GB" sz="2800" dirty="0">
                <a:solidFill>
                  <a:schemeClr val="bg1"/>
                </a:solidFill>
                <a:latin typeface="+mn-lt"/>
              </a:rPr>
            </a:br>
            <a:r>
              <a:rPr lang="en-GB" sz="2800" dirty="0">
                <a:solidFill>
                  <a:srgbClr val="FFFF00"/>
                </a:solidFill>
                <a:latin typeface="+mn-lt"/>
              </a:rPr>
              <a:t>Geography 4.8%</a:t>
            </a:r>
            <a:br>
              <a:rPr lang="en-GB" sz="2200" dirty="0">
                <a:solidFill>
                  <a:srgbClr val="F4F501"/>
                </a:solidFill>
                <a:latin typeface="+mn-lt"/>
              </a:rPr>
            </a:br>
            <a:r>
              <a:rPr lang="en-GB" sz="1400" dirty="0">
                <a:solidFill>
                  <a:srgbClr val="F4F501"/>
                </a:solidFill>
                <a:latin typeface="+mn-lt"/>
              </a:rPr>
              <a:t> </a:t>
            </a:r>
            <a:br>
              <a:rPr lang="en-GB" sz="2200" dirty="0">
                <a:solidFill>
                  <a:srgbClr val="FFFF00"/>
                </a:solidFill>
                <a:latin typeface="+mn-lt"/>
              </a:rPr>
            </a:br>
            <a:r>
              <a:rPr lang="en-GB" sz="1400" i="1" dirty="0">
                <a:solidFill>
                  <a:schemeClr val="bg1"/>
                </a:solidFill>
              </a:rPr>
              <a:t>(six months after graduation)</a:t>
            </a:r>
            <a:endParaRPr lang="en-GB" sz="1400" i="1" dirty="0">
              <a:solidFill>
                <a:schemeClr val="bg1"/>
              </a:solidFill>
              <a:latin typeface="+mn-lt"/>
            </a:endParaRPr>
          </a:p>
        </p:txBody>
      </p:sp>
      <p:sp>
        <p:nvSpPr>
          <p:cNvPr id="2" name="TextBox 1">
            <a:extLst>
              <a:ext uri="{FF2B5EF4-FFF2-40B4-BE49-F238E27FC236}">
                <a16:creationId xmlns:a16="http://schemas.microsoft.com/office/drawing/2014/main" id="{6B74B22A-8B95-C170-ED3C-6A691505BAD7}"/>
              </a:ext>
            </a:extLst>
          </p:cNvPr>
          <p:cNvSpPr txBox="1"/>
          <p:nvPr/>
        </p:nvSpPr>
        <p:spPr>
          <a:xfrm>
            <a:off x="424397" y="502608"/>
            <a:ext cx="2803973" cy="1569660"/>
          </a:xfrm>
          <a:prstGeom prst="rect">
            <a:avLst/>
          </a:prstGeom>
          <a:noFill/>
        </p:spPr>
        <p:txBody>
          <a:bodyPr wrap="none" rtlCol="0">
            <a:spAutoFit/>
          </a:bodyPr>
          <a:lstStyle/>
          <a:p>
            <a:r>
              <a:rPr lang="en-GB" sz="4800" dirty="0">
                <a:solidFill>
                  <a:schemeClr val="bg1"/>
                </a:solidFill>
                <a:latin typeface="Modern Love Caps" panose="04070805081001020A01" pitchFamily="82" charset="0"/>
              </a:rPr>
              <a:t>Great job</a:t>
            </a:r>
          </a:p>
          <a:p>
            <a:r>
              <a:rPr lang="en-GB" sz="4800" dirty="0">
                <a:solidFill>
                  <a:schemeClr val="bg1"/>
                </a:solidFill>
                <a:latin typeface="Modern Love Caps" panose="04070805081001020A01" pitchFamily="82" charset="0"/>
              </a:rPr>
              <a:t>PROSPECTS</a:t>
            </a:r>
            <a:endParaRPr lang="en-GB" sz="4800" dirty="0">
              <a:solidFill>
                <a:schemeClr val="bg1"/>
              </a:solidFill>
              <a:latin typeface="Modern Love" panose="04090805081005020601" pitchFamily="82" charset="0"/>
            </a:endParaRPr>
          </a:p>
        </p:txBody>
      </p:sp>
      <p:pic>
        <p:nvPicPr>
          <p:cNvPr id="7" name="Video 6">
            <a:hlinkClick r:id="" action="ppaction://media"/>
            <a:extLst>
              <a:ext uri="{FF2B5EF4-FFF2-40B4-BE49-F238E27FC236}">
                <a16:creationId xmlns:a16="http://schemas.microsoft.com/office/drawing/2014/main" id="{4ED128B5-1026-D4D1-29B1-41A7DC677A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051968"/>
      </p:ext>
    </p:extLst>
  </p:cSld>
  <p:clrMapOvr>
    <a:masterClrMapping/>
  </p:clrMapOvr>
  <p:transition advTm="273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1E5F17-CC45-4A8C-8A1D-4B198FF1BBB7}"/>
              </a:ext>
            </a:extLst>
          </p:cNvPr>
          <p:cNvSpPr/>
          <p:nvPr/>
        </p:nvSpPr>
        <p:spPr>
          <a:xfrm>
            <a:off x="-47252" y="230102"/>
            <a:ext cx="11870265" cy="12035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dirty="0"/>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A113FA-AF6E-4F33-8AC2-A430CB19F156}"/>
              </a:ext>
            </a:extLst>
          </p:cNvPr>
          <p:cNvSpPr txBox="1"/>
          <p:nvPr/>
        </p:nvSpPr>
        <p:spPr>
          <a:xfrm>
            <a:off x="51864" y="407596"/>
            <a:ext cx="10581743" cy="830997"/>
          </a:xfrm>
          <a:prstGeom prst="rect">
            <a:avLst/>
          </a:prstGeom>
          <a:noFill/>
        </p:spPr>
        <p:txBody>
          <a:bodyPr wrap="none" rtlCol="0">
            <a:spAutoFit/>
          </a:bodyPr>
          <a:lstStyle/>
          <a:p>
            <a:r>
              <a:rPr lang="en-GB" sz="4800" dirty="0">
                <a:solidFill>
                  <a:schemeClr val="bg1"/>
                </a:solidFill>
                <a:latin typeface="Modern Love Caps" panose="04070805081001020A01" pitchFamily="82" charset="0"/>
              </a:rPr>
              <a:t>WHAT CAREERS COULD GEOGRAPHER’S DO?</a:t>
            </a:r>
            <a:endParaRPr lang="en-GB" sz="4800" dirty="0">
              <a:solidFill>
                <a:schemeClr val="bg1"/>
              </a:solidFill>
              <a:latin typeface="Modern Love" panose="04090805081005020601" pitchFamily="82" charset="0"/>
            </a:endParaRPr>
          </a:p>
        </p:txBody>
      </p:sp>
      <p:pic>
        <p:nvPicPr>
          <p:cNvPr id="17" name="Picture 16">
            <a:extLst>
              <a:ext uri="{FF2B5EF4-FFF2-40B4-BE49-F238E27FC236}">
                <a16:creationId xmlns:a16="http://schemas.microsoft.com/office/drawing/2014/main" id="{6715C6F5-20C7-65A6-35A3-C9EC2CB977B4}"/>
              </a:ext>
            </a:extLst>
          </p:cNvPr>
          <p:cNvPicPr>
            <a:picLocks noChangeAspect="1"/>
          </p:cNvPicPr>
          <p:nvPr/>
        </p:nvPicPr>
        <p:blipFill>
          <a:blip r:embed="rId5"/>
          <a:stretch>
            <a:fillRect/>
          </a:stretch>
        </p:blipFill>
        <p:spPr>
          <a:xfrm>
            <a:off x="160867" y="1614239"/>
            <a:ext cx="11870266" cy="5086468"/>
          </a:xfrm>
          <a:prstGeom prst="rect">
            <a:avLst/>
          </a:prstGeom>
        </p:spPr>
      </p:pic>
      <p:pic>
        <p:nvPicPr>
          <p:cNvPr id="5" name="Picture 4" descr="Hands holding a globe&#10;&#10;Description automatically generated with low confidence">
            <a:extLst>
              <a:ext uri="{FF2B5EF4-FFF2-40B4-BE49-F238E27FC236}">
                <a16:creationId xmlns:a16="http://schemas.microsoft.com/office/drawing/2014/main" id="{F44B0896-8707-429B-95F8-4FAA9CE9BB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800" y="94544"/>
            <a:ext cx="1675336" cy="1675336"/>
          </a:xfrm>
          <a:prstGeom prst="rect">
            <a:avLst/>
          </a:prstGeom>
          <a:ln w="57150">
            <a:solidFill>
              <a:srgbClr val="00B0F0"/>
            </a:solidFill>
          </a:ln>
        </p:spPr>
      </p:pic>
      <p:sp>
        <p:nvSpPr>
          <p:cNvPr id="19" name="Rectangle 18">
            <a:extLst>
              <a:ext uri="{FF2B5EF4-FFF2-40B4-BE49-F238E27FC236}">
                <a16:creationId xmlns:a16="http://schemas.microsoft.com/office/drawing/2014/main" id="{536E2FF1-900A-C1D9-8D98-918A95863FC0}"/>
              </a:ext>
            </a:extLst>
          </p:cNvPr>
          <p:cNvSpPr/>
          <p:nvPr/>
        </p:nvSpPr>
        <p:spPr>
          <a:xfrm>
            <a:off x="7823200" y="6366933"/>
            <a:ext cx="1625600" cy="260965"/>
          </a:xfrm>
          <a:prstGeom prst="rect">
            <a:avLst/>
          </a:prstGeom>
          <a:solidFill>
            <a:srgbClr val="E9F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Video 2">
            <a:hlinkClick r:id="" action="ppaction://media"/>
            <a:extLst>
              <a:ext uri="{FF2B5EF4-FFF2-40B4-BE49-F238E27FC236}">
                <a16:creationId xmlns:a16="http://schemas.microsoft.com/office/drawing/2014/main" id="{553FA020-0A81-3492-054A-CD5E1AEDB2E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5895534"/>
      </p:ext>
    </p:extLst>
  </p:cSld>
  <p:clrMapOvr>
    <a:masterClrMapping/>
  </p:clrMapOvr>
  <mc:AlternateContent xmlns:mc="http://schemas.openxmlformats.org/markup-compatibility/2006">
    <mc:Choice xmlns:p14="http://schemas.microsoft.com/office/powerpoint/2010/main" Requires="p14">
      <p:transition spd="slow" p14:dur="2000" advTm="60823"/>
    </mc:Choice>
    <mc:Fallback>
      <p:transition spd="slow" advTm="60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389D1-0CD4-4675-9FA0-8D3E2474EC69}"/>
              </a:ext>
            </a:extLst>
          </p:cNvPr>
          <p:cNvSpPr>
            <a:spLocks noGrp="1"/>
          </p:cNvSpPr>
          <p:nvPr>
            <p:ph type="title"/>
          </p:nvPr>
        </p:nvSpPr>
        <p:spPr/>
        <p:txBody>
          <a:bodyPr/>
          <a:lstStyle/>
          <a:p>
            <a:endParaRPr lang="en-GB" dirty="0"/>
          </a:p>
        </p:txBody>
      </p:sp>
      <p:sp>
        <p:nvSpPr>
          <p:cNvPr id="4" name="Rectangle 3">
            <a:extLst>
              <a:ext uri="{FF2B5EF4-FFF2-40B4-BE49-F238E27FC236}">
                <a16:creationId xmlns:a16="http://schemas.microsoft.com/office/drawing/2014/main" id="{F0227527-7F07-4BCF-A364-EB47D12D10C9}"/>
              </a:ext>
            </a:extLst>
          </p:cNvPr>
          <p:cNvSpPr/>
          <p:nvPr/>
        </p:nvSpPr>
        <p:spPr>
          <a:xfrm>
            <a:off x="263479" y="455186"/>
            <a:ext cx="9512700" cy="1122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dirty="0"/>
            </a:b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FDFD8DD-035C-4B9B-982D-9375CF5DCA0A}"/>
              </a:ext>
            </a:extLst>
          </p:cNvPr>
          <p:cNvSpPr txBox="1"/>
          <p:nvPr/>
        </p:nvSpPr>
        <p:spPr>
          <a:xfrm>
            <a:off x="2315182" y="685563"/>
            <a:ext cx="5081840" cy="830997"/>
          </a:xfrm>
          <a:prstGeom prst="rect">
            <a:avLst/>
          </a:prstGeom>
          <a:noFill/>
        </p:spPr>
        <p:txBody>
          <a:bodyPr wrap="none" rtlCol="0">
            <a:spAutoFit/>
          </a:bodyPr>
          <a:lstStyle/>
          <a:p>
            <a:r>
              <a:rPr lang="en-GB" sz="4800" dirty="0">
                <a:solidFill>
                  <a:schemeClr val="bg1"/>
                </a:solidFill>
                <a:latin typeface="Modern Love Caps" panose="04070805081001020A01" pitchFamily="82" charset="0"/>
              </a:rPr>
              <a:t>WHAT am I studying?</a:t>
            </a:r>
          </a:p>
        </p:txBody>
      </p:sp>
      <p:pic>
        <p:nvPicPr>
          <p:cNvPr id="8" name="Picture 8">
            <a:extLst>
              <a:ext uri="{FF2B5EF4-FFF2-40B4-BE49-F238E27FC236}">
                <a16:creationId xmlns:a16="http://schemas.microsoft.com/office/drawing/2014/main" id="{0D13F9C2-B3E7-4739-977E-C96D4E26B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35" b="335"/>
          <a:stretch/>
        </p:blipFill>
        <p:spPr bwMode="auto">
          <a:xfrm>
            <a:off x="86494" y="242702"/>
            <a:ext cx="1632603" cy="1621662"/>
          </a:xfrm>
          <a:prstGeom prst="roundRect">
            <a:avLst>
              <a:gd name="adj" fmla="val 4167"/>
            </a:avLst>
          </a:prstGeom>
          <a:solidFill>
            <a:srgbClr val="FFFFFF"/>
          </a:solidFill>
          <a:ln w="76200" cap="sq">
            <a:solidFill>
              <a:srgbClr val="4472C4"/>
            </a:solidFill>
            <a:miter lim="800000"/>
          </a:ln>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0684004A-C687-4C09-932C-B490270C7AD9}"/>
              </a:ext>
            </a:extLst>
          </p:cNvPr>
          <p:cNvSpPr txBox="1"/>
          <p:nvPr/>
        </p:nvSpPr>
        <p:spPr>
          <a:xfrm>
            <a:off x="613693" y="2525587"/>
            <a:ext cx="9059551" cy="954107"/>
          </a:xfrm>
          <a:prstGeom prst="rect">
            <a:avLst/>
          </a:prstGeom>
          <a:noFill/>
        </p:spPr>
        <p:txBody>
          <a:bodyPr wrap="square" rtlCol="0">
            <a:spAutoFit/>
          </a:bodyPr>
          <a:lstStyle/>
          <a:p>
            <a:pPr marL="342900" indent="-342900">
              <a:buBlip>
                <a:blip r:embed="rId5"/>
              </a:buBlip>
            </a:pPr>
            <a:r>
              <a:rPr lang="en-GB" sz="2800" b="1" dirty="0">
                <a:solidFill>
                  <a:srgbClr val="002060"/>
                </a:solidFill>
                <a:latin typeface="Trebuchet MS" panose="020B0603020202020204" pitchFamily="34" charset="0"/>
                <a:cs typeface="Arial" panose="020B0604020202020204" pitchFamily="34" charset="0"/>
              </a:rPr>
              <a:t>Paper 1 – Living with the physical environment</a:t>
            </a:r>
          </a:p>
          <a:p>
            <a:pPr algn="l"/>
            <a:r>
              <a:rPr lang="en-GB" sz="2800" b="1" u="none" strike="noStrike" dirty="0">
                <a:solidFill>
                  <a:srgbClr val="002060"/>
                </a:solidFill>
                <a:effectLst/>
                <a:latin typeface="Trebuchet MS" panose="020B0603020202020204" pitchFamily="34" charset="0"/>
                <a:cs typeface="Arial" panose="020B0604020202020204" pitchFamily="34" charset="0"/>
              </a:rPr>
              <a:t>		</a:t>
            </a:r>
            <a:endParaRPr lang="en-GB" sz="2800" dirty="0">
              <a:solidFill>
                <a:srgbClr val="002060"/>
              </a:solidFill>
              <a:latin typeface="Trebuchet MS" panose="020B0603020202020204" pitchFamily="34" charset="0"/>
            </a:endParaRPr>
          </a:p>
        </p:txBody>
      </p:sp>
      <p:sp>
        <p:nvSpPr>
          <p:cNvPr id="11" name="TextBox 10">
            <a:extLst>
              <a:ext uri="{FF2B5EF4-FFF2-40B4-BE49-F238E27FC236}">
                <a16:creationId xmlns:a16="http://schemas.microsoft.com/office/drawing/2014/main" id="{0EDF6810-2F05-488C-909A-5973384C85F7}"/>
              </a:ext>
            </a:extLst>
          </p:cNvPr>
          <p:cNvSpPr txBox="1"/>
          <p:nvPr/>
        </p:nvSpPr>
        <p:spPr>
          <a:xfrm>
            <a:off x="2121064" y="1907615"/>
            <a:ext cx="5053499" cy="400110"/>
          </a:xfrm>
          <a:prstGeom prst="rect">
            <a:avLst/>
          </a:prstGeom>
          <a:noFill/>
        </p:spPr>
        <p:txBody>
          <a:bodyPr wrap="none" rtlCol="0">
            <a:spAutoFit/>
          </a:bodyPr>
          <a:lstStyle/>
          <a:p>
            <a:r>
              <a:rPr lang="en-GB" sz="2000" b="1" dirty="0">
                <a:solidFill>
                  <a:srgbClr val="002060"/>
                </a:solidFill>
                <a:latin typeface="Trebuchet MS" panose="020B0603020202020204" pitchFamily="34" charset="0"/>
                <a:cs typeface="Arial" panose="020B0604020202020204" pitchFamily="34" charset="0"/>
              </a:rPr>
              <a:t>Subject content – AQA GCSE GEOGRAPHY</a:t>
            </a:r>
          </a:p>
        </p:txBody>
      </p:sp>
      <p:sp>
        <p:nvSpPr>
          <p:cNvPr id="12" name="TextBox 11">
            <a:extLst>
              <a:ext uri="{FF2B5EF4-FFF2-40B4-BE49-F238E27FC236}">
                <a16:creationId xmlns:a16="http://schemas.microsoft.com/office/drawing/2014/main" id="{B44FE944-4A8A-8CA5-8F35-F5E321592CA6}"/>
              </a:ext>
            </a:extLst>
          </p:cNvPr>
          <p:cNvSpPr txBox="1"/>
          <p:nvPr/>
        </p:nvSpPr>
        <p:spPr>
          <a:xfrm>
            <a:off x="613692" y="3285974"/>
            <a:ext cx="9059551" cy="523220"/>
          </a:xfrm>
          <a:prstGeom prst="rect">
            <a:avLst/>
          </a:prstGeom>
          <a:noFill/>
        </p:spPr>
        <p:txBody>
          <a:bodyPr wrap="square" rtlCol="0">
            <a:spAutoFit/>
          </a:bodyPr>
          <a:lstStyle/>
          <a:p>
            <a:pPr marL="342900" indent="-342900">
              <a:buBlip>
                <a:blip r:embed="rId5"/>
              </a:buBlip>
            </a:pPr>
            <a:r>
              <a:rPr lang="en-GB" sz="2800" b="1" dirty="0">
                <a:solidFill>
                  <a:srgbClr val="002060"/>
                </a:solidFill>
                <a:latin typeface="Trebuchet MS" panose="020B0603020202020204" pitchFamily="34" charset="0"/>
                <a:cs typeface="Arial" panose="020B0604020202020204" pitchFamily="34" charset="0"/>
              </a:rPr>
              <a:t>Paper 2 – Challenges in the human environment</a:t>
            </a:r>
            <a:endParaRPr lang="en-GB" sz="2800" dirty="0">
              <a:solidFill>
                <a:srgbClr val="002060"/>
              </a:solidFill>
              <a:latin typeface="Trebuchet MS" panose="020B0603020202020204" pitchFamily="34" charset="0"/>
            </a:endParaRPr>
          </a:p>
        </p:txBody>
      </p:sp>
      <p:sp>
        <p:nvSpPr>
          <p:cNvPr id="13" name="TextBox 12">
            <a:extLst>
              <a:ext uri="{FF2B5EF4-FFF2-40B4-BE49-F238E27FC236}">
                <a16:creationId xmlns:a16="http://schemas.microsoft.com/office/drawing/2014/main" id="{C9E4CE78-08CE-6F09-61B7-FCD23585FBCC}"/>
              </a:ext>
            </a:extLst>
          </p:cNvPr>
          <p:cNvSpPr txBox="1"/>
          <p:nvPr/>
        </p:nvSpPr>
        <p:spPr>
          <a:xfrm>
            <a:off x="613692" y="4079858"/>
            <a:ext cx="9059551" cy="1384995"/>
          </a:xfrm>
          <a:prstGeom prst="rect">
            <a:avLst/>
          </a:prstGeom>
          <a:noFill/>
        </p:spPr>
        <p:txBody>
          <a:bodyPr wrap="square" rtlCol="0">
            <a:spAutoFit/>
          </a:bodyPr>
          <a:lstStyle/>
          <a:p>
            <a:pPr marL="342900" indent="-342900">
              <a:buBlip>
                <a:blip r:embed="rId5"/>
              </a:buBlip>
            </a:pPr>
            <a:r>
              <a:rPr lang="en-GB" sz="2800" b="1" dirty="0">
                <a:solidFill>
                  <a:srgbClr val="002060"/>
                </a:solidFill>
                <a:latin typeface="Trebuchet MS" panose="020B0603020202020204" pitchFamily="34" charset="0"/>
                <a:cs typeface="Arial" panose="020B0604020202020204" pitchFamily="34" charset="0"/>
              </a:rPr>
              <a:t>Paper 3 – Geographical Applications</a:t>
            </a:r>
          </a:p>
          <a:p>
            <a:pPr marL="2171700" lvl="4" indent="-342900">
              <a:buBlip>
                <a:blip r:embed="rId5"/>
              </a:buBlip>
            </a:pPr>
            <a:r>
              <a:rPr lang="en-GB" sz="2800" b="1" dirty="0">
                <a:solidFill>
                  <a:srgbClr val="002060"/>
                </a:solidFill>
                <a:latin typeface="Trebuchet MS" panose="020B0603020202020204" pitchFamily="34" charset="0"/>
                <a:cs typeface="Arial" panose="020B0604020202020204" pitchFamily="34" charset="0"/>
              </a:rPr>
              <a:t>Issue Evaluation </a:t>
            </a:r>
          </a:p>
          <a:p>
            <a:pPr marL="2171700" lvl="4" indent="-342900">
              <a:buBlip>
                <a:blip r:embed="rId5"/>
              </a:buBlip>
            </a:pPr>
            <a:r>
              <a:rPr lang="en-GB" sz="2800" b="1" dirty="0">
                <a:solidFill>
                  <a:srgbClr val="002060"/>
                </a:solidFill>
                <a:latin typeface="Trebuchet MS" panose="020B0603020202020204" pitchFamily="34" charset="0"/>
                <a:cs typeface="Arial" panose="020B0604020202020204" pitchFamily="34" charset="0"/>
              </a:rPr>
              <a:t>Fieldwork</a:t>
            </a:r>
            <a:endParaRPr lang="en-GB" sz="2800" dirty="0">
              <a:solidFill>
                <a:srgbClr val="002060"/>
              </a:solidFill>
              <a:latin typeface="Trebuchet MS" panose="020B0603020202020204" pitchFamily="34" charset="0"/>
            </a:endParaRPr>
          </a:p>
        </p:txBody>
      </p:sp>
      <p:pic>
        <p:nvPicPr>
          <p:cNvPr id="5" name="Video 4">
            <a:hlinkClick r:id="" action="ppaction://media"/>
            <a:extLst>
              <a:ext uri="{FF2B5EF4-FFF2-40B4-BE49-F238E27FC236}">
                <a16:creationId xmlns:a16="http://schemas.microsoft.com/office/drawing/2014/main" id="{3FE68C24-2354-B901-95D3-32BA312BBFD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1320958"/>
      </p:ext>
    </p:extLst>
  </p:cSld>
  <p:clrMapOvr>
    <a:masterClrMapping/>
  </p:clrMapOvr>
  <mc:AlternateContent xmlns:mc="http://schemas.openxmlformats.org/markup-compatibility/2006">
    <mc:Choice xmlns:p14="http://schemas.microsoft.com/office/powerpoint/2010/main" Requires="p14">
      <p:transition spd="slow" p14:dur="2000" advTm="50792"/>
    </mc:Choice>
    <mc:Fallback>
      <p:transition spd="slow" advTm="5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 on a snowy road&#10;&#10;Description automatically generated">
            <a:extLst>
              <a:ext uri="{FF2B5EF4-FFF2-40B4-BE49-F238E27FC236}">
                <a16:creationId xmlns:a16="http://schemas.microsoft.com/office/drawing/2014/main" id="{8F379F66-BA33-CB53-2070-F3F6045B5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Placeholder 3"/>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p:blipFill>
        <p:spPr>
          <a:xfrm>
            <a:off x="0" y="19472"/>
            <a:ext cx="12192000" cy="6858000"/>
          </a:xfrm>
        </p:spPr>
      </p:pic>
      <p:sp>
        <p:nvSpPr>
          <p:cNvPr id="3" name="Cloud Callout 2"/>
          <p:cNvSpPr/>
          <p:nvPr/>
        </p:nvSpPr>
        <p:spPr>
          <a:xfrm>
            <a:off x="7353300" y="4817986"/>
            <a:ext cx="4162350" cy="1771228"/>
          </a:xfrm>
          <a:prstGeom prst="cloudCallout">
            <a:avLst>
              <a:gd name="adj1" fmla="val 46364"/>
              <a:gd name="adj2" fmla="val 65842"/>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What can we do to prepare as UK weather becomes more extreme?</a:t>
            </a:r>
          </a:p>
        </p:txBody>
      </p:sp>
      <p:sp>
        <p:nvSpPr>
          <p:cNvPr id="8" name="Cloud Callout 7"/>
          <p:cNvSpPr/>
          <p:nvPr/>
        </p:nvSpPr>
        <p:spPr>
          <a:xfrm>
            <a:off x="631776" y="624514"/>
            <a:ext cx="3635424" cy="1642436"/>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Are earthquakes the deadliest natural hazard?</a:t>
            </a:r>
          </a:p>
        </p:txBody>
      </p:sp>
      <p:sp>
        <p:nvSpPr>
          <p:cNvPr id="2" name="TextBox 1">
            <a:extLst>
              <a:ext uri="{FF2B5EF4-FFF2-40B4-BE49-F238E27FC236}">
                <a16:creationId xmlns:a16="http://schemas.microsoft.com/office/drawing/2014/main" id="{836F1E26-B7D7-3BD6-782F-15203D0B845B}"/>
              </a:ext>
            </a:extLst>
          </p:cNvPr>
          <p:cNvSpPr txBox="1"/>
          <p:nvPr/>
        </p:nvSpPr>
        <p:spPr>
          <a:xfrm>
            <a:off x="6718948" y="268786"/>
            <a:ext cx="5092052" cy="1446550"/>
          </a:xfrm>
          <a:prstGeom prst="rect">
            <a:avLst/>
          </a:prstGeom>
          <a:noFill/>
        </p:spPr>
        <p:txBody>
          <a:bodyPr wrap="square" rtlCol="0">
            <a:spAutoFit/>
          </a:bodyPr>
          <a:lstStyle/>
          <a:p>
            <a:pPr algn="r"/>
            <a:r>
              <a:rPr lang="en-GB" sz="4000" dirty="0">
                <a:solidFill>
                  <a:schemeClr val="bg1"/>
                </a:solidFill>
                <a:latin typeface="Modern Love Caps" panose="04070805081001020A01" pitchFamily="82" charset="0"/>
              </a:rPr>
              <a:t>The Challenge of</a:t>
            </a:r>
          </a:p>
          <a:p>
            <a:pPr algn="r"/>
            <a:r>
              <a:rPr lang="en-GB" sz="4800" dirty="0">
                <a:solidFill>
                  <a:schemeClr val="bg1"/>
                </a:solidFill>
                <a:latin typeface="Modern Love Caps" panose="04070805081001020A01" pitchFamily="82" charset="0"/>
              </a:rPr>
              <a:t>NATURAL HAZARDS</a:t>
            </a:r>
            <a:endParaRPr lang="en-GB" sz="4800" dirty="0">
              <a:solidFill>
                <a:schemeClr val="bg1"/>
              </a:solidFill>
              <a:latin typeface="Modern Love" panose="04090805081005020601" pitchFamily="82" charset="0"/>
            </a:endParaRPr>
          </a:p>
        </p:txBody>
      </p:sp>
      <p:pic>
        <p:nvPicPr>
          <p:cNvPr id="7" name="Video 6">
            <a:hlinkClick r:id="" action="ppaction://media"/>
            <a:extLst>
              <a:ext uri="{FF2B5EF4-FFF2-40B4-BE49-F238E27FC236}">
                <a16:creationId xmlns:a16="http://schemas.microsoft.com/office/drawing/2014/main" id="{1C9E29EB-9B5A-1A2F-5954-47CCD8C46E3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9185988"/>
      </p:ext>
    </p:extLst>
  </p:cSld>
  <p:clrMapOvr>
    <a:masterClrMapping/>
  </p:clrMapOvr>
  <p:transition advTm="493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nd with lily pads in it&#10;&#10;Description automatically generated">
            <a:extLst>
              <a:ext uri="{FF2B5EF4-FFF2-40B4-BE49-F238E27FC236}">
                <a16:creationId xmlns:a16="http://schemas.microsoft.com/office/drawing/2014/main" id="{7462EC9A-E810-D68A-0004-C0F679D10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188640"/>
            <a:ext cx="12192000" cy="6858000"/>
          </a:xfrm>
          <a:prstGeom prst="rect">
            <a:avLst/>
          </a:prstGeom>
        </p:spPr>
      </p:pic>
      <p:pic>
        <p:nvPicPr>
          <p:cNvPr id="4" name="Picture Placeholder 3"/>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3559" r="3559"/>
          <a:stretch/>
        </p:blipFill>
        <p:spPr>
          <a:xfrm>
            <a:off x="0" y="0"/>
            <a:ext cx="12192000" cy="6858000"/>
          </a:xfrm>
        </p:spPr>
      </p:pic>
      <p:sp>
        <p:nvSpPr>
          <p:cNvPr id="7" name="Cloud Callout 6"/>
          <p:cNvSpPr/>
          <p:nvPr/>
        </p:nvSpPr>
        <p:spPr>
          <a:xfrm>
            <a:off x="8401050" y="188640"/>
            <a:ext cx="3481992" cy="1773510"/>
          </a:xfrm>
          <a:prstGeom prst="cloudCallout">
            <a:avLst>
              <a:gd name="adj1" fmla="val 50480"/>
              <a:gd name="adj2" fmla="val 66956"/>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What if all the world’s rainforests were cut down?</a:t>
            </a:r>
          </a:p>
        </p:txBody>
      </p:sp>
      <p:sp>
        <p:nvSpPr>
          <p:cNvPr id="8" name="Cloud Callout 7"/>
          <p:cNvSpPr/>
          <p:nvPr/>
        </p:nvSpPr>
        <p:spPr>
          <a:xfrm>
            <a:off x="407368" y="4373815"/>
            <a:ext cx="3194754" cy="1398978"/>
          </a:xfrm>
          <a:prstGeom prst="cloudCallout">
            <a:avLst>
              <a:gd name="adj1" fmla="val -33278"/>
              <a:gd name="adj2" fmla="val 6691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How do plants and animals survive here?</a:t>
            </a:r>
          </a:p>
        </p:txBody>
      </p:sp>
      <p:sp>
        <p:nvSpPr>
          <p:cNvPr id="2" name="TextBox 1">
            <a:extLst>
              <a:ext uri="{FF2B5EF4-FFF2-40B4-BE49-F238E27FC236}">
                <a16:creationId xmlns:a16="http://schemas.microsoft.com/office/drawing/2014/main" id="{220BEA3D-5703-F143-2708-93C536D02F78}"/>
              </a:ext>
            </a:extLst>
          </p:cNvPr>
          <p:cNvSpPr txBox="1"/>
          <p:nvPr/>
        </p:nvSpPr>
        <p:spPr>
          <a:xfrm>
            <a:off x="-2237068" y="122073"/>
            <a:ext cx="5092052" cy="1446550"/>
          </a:xfrm>
          <a:prstGeom prst="rect">
            <a:avLst/>
          </a:prstGeom>
          <a:noFill/>
        </p:spPr>
        <p:txBody>
          <a:bodyPr wrap="square" rtlCol="0">
            <a:spAutoFit/>
          </a:bodyPr>
          <a:lstStyle/>
          <a:p>
            <a:pPr algn="r"/>
            <a:r>
              <a:rPr lang="en-GB" sz="4000" dirty="0">
                <a:solidFill>
                  <a:schemeClr val="bg1"/>
                </a:solidFill>
                <a:latin typeface="Modern Love Caps" panose="04070805081001020A01" pitchFamily="82" charset="0"/>
              </a:rPr>
              <a:t>The living</a:t>
            </a:r>
          </a:p>
          <a:p>
            <a:pPr algn="r"/>
            <a:r>
              <a:rPr lang="en-GB" sz="4800" dirty="0">
                <a:solidFill>
                  <a:schemeClr val="bg1"/>
                </a:solidFill>
                <a:latin typeface="Modern Love Caps" panose="04070805081001020A01" pitchFamily="82" charset="0"/>
              </a:rPr>
              <a:t>WORLD</a:t>
            </a:r>
            <a:endParaRPr lang="en-GB" sz="6000" dirty="0">
              <a:solidFill>
                <a:schemeClr val="bg1"/>
              </a:solidFill>
              <a:latin typeface="Modern Love" panose="04090805081005020601" pitchFamily="82" charset="0"/>
            </a:endParaRPr>
          </a:p>
        </p:txBody>
      </p:sp>
      <p:pic>
        <p:nvPicPr>
          <p:cNvPr id="13" name="Video 12">
            <a:hlinkClick r:id="" action="ppaction://media"/>
            <a:extLst>
              <a:ext uri="{FF2B5EF4-FFF2-40B4-BE49-F238E27FC236}">
                <a16:creationId xmlns:a16="http://schemas.microsoft.com/office/drawing/2014/main" id="{9C21D1FB-D884-67E2-C3E9-B7C7B1B85D2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6090234"/>
      </p:ext>
    </p:extLst>
  </p:cSld>
  <p:clrMapOvr>
    <a:masterClrMapping/>
  </p:clrMapOvr>
  <p:transition advTm="445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ves crashing waves on a beach&#10;&#10;Description automatically generated">
            <a:extLst>
              <a:ext uri="{FF2B5EF4-FFF2-40B4-BE49-F238E27FC236}">
                <a16:creationId xmlns:a16="http://schemas.microsoft.com/office/drawing/2014/main" id="{EBC1922B-B6FF-EC37-AB5B-554C9F78C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Placeholder 3"/>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t="7802" b="7802"/>
          <a:stretch>
            <a:fillRect/>
          </a:stretch>
        </p:blipFill>
        <p:spPr/>
      </p:pic>
      <p:sp>
        <p:nvSpPr>
          <p:cNvPr id="5" name="Cloud Callout 4"/>
          <p:cNvSpPr/>
          <p:nvPr/>
        </p:nvSpPr>
        <p:spPr>
          <a:xfrm>
            <a:off x="623391" y="3573016"/>
            <a:ext cx="3816424" cy="1799084"/>
          </a:xfrm>
          <a:prstGeom prst="cloudCallout">
            <a:avLst>
              <a:gd name="adj1" fmla="val -53645"/>
              <a:gd name="adj2" fmla="val -9125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pitchFamily="34" charset="0"/>
              </a:rPr>
              <a:t>Why are millions of properties at risk of falling into the sea?</a:t>
            </a:r>
          </a:p>
        </p:txBody>
      </p:sp>
      <p:sp>
        <p:nvSpPr>
          <p:cNvPr id="6" name="Cloud Callout 5"/>
          <p:cNvSpPr/>
          <p:nvPr/>
        </p:nvSpPr>
        <p:spPr>
          <a:xfrm>
            <a:off x="6673487" y="3573016"/>
            <a:ext cx="3816424" cy="1446550"/>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pitchFamily="34" charset="0"/>
              </a:rPr>
              <a:t>How should we protect our coastlines?</a:t>
            </a:r>
          </a:p>
        </p:txBody>
      </p:sp>
      <p:sp>
        <p:nvSpPr>
          <p:cNvPr id="2" name="TextBox 1">
            <a:extLst>
              <a:ext uri="{FF2B5EF4-FFF2-40B4-BE49-F238E27FC236}">
                <a16:creationId xmlns:a16="http://schemas.microsoft.com/office/drawing/2014/main" id="{82A8EFAE-F31C-38B6-18B1-81E6A32F1822}"/>
              </a:ext>
            </a:extLst>
          </p:cNvPr>
          <p:cNvSpPr txBox="1"/>
          <p:nvPr/>
        </p:nvSpPr>
        <p:spPr>
          <a:xfrm>
            <a:off x="7099948" y="82611"/>
            <a:ext cx="5092052" cy="1446550"/>
          </a:xfrm>
          <a:prstGeom prst="rect">
            <a:avLst/>
          </a:prstGeom>
          <a:noFill/>
        </p:spPr>
        <p:txBody>
          <a:bodyPr wrap="square" rtlCol="0">
            <a:spAutoFit/>
          </a:bodyPr>
          <a:lstStyle/>
          <a:p>
            <a:pPr algn="r"/>
            <a:r>
              <a:rPr lang="en-GB" sz="4000" dirty="0">
                <a:solidFill>
                  <a:schemeClr val="bg1"/>
                </a:solidFill>
                <a:latin typeface="Modern Love Caps" panose="04070805081001020A01" pitchFamily="82" charset="0"/>
              </a:rPr>
              <a:t>Physical landscapes</a:t>
            </a:r>
          </a:p>
          <a:p>
            <a:pPr algn="r"/>
            <a:r>
              <a:rPr lang="en-GB" sz="4800" dirty="0">
                <a:solidFill>
                  <a:schemeClr val="bg1"/>
                </a:solidFill>
                <a:latin typeface="Modern Love Caps" panose="04070805081001020A01" pitchFamily="82" charset="0"/>
              </a:rPr>
              <a:t>coasts</a:t>
            </a:r>
            <a:endParaRPr lang="en-GB" sz="4800" dirty="0">
              <a:solidFill>
                <a:schemeClr val="bg1"/>
              </a:solidFill>
              <a:latin typeface="Modern Love" panose="04090805081005020601" pitchFamily="82" charset="0"/>
            </a:endParaRPr>
          </a:p>
        </p:txBody>
      </p:sp>
      <p:pic>
        <p:nvPicPr>
          <p:cNvPr id="10" name="Video 9">
            <a:hlinkClick r:id="" action="ppaction://media"/>
            <a:extLst>
              <a:ext uri="{FF2B5EF4-FFF2-40B4-BE49-F238E27FC236}">
                <a16:creationId xmlns:a16="http://schemas.microsoft.com/office/drawing/2014/main" id="{70D6FF2C-6645-3ECC-EBDF-2AF12EDD041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4344900"/>
      </p:ext>
    </p:extLst>
  </p:cSld>
  <p:clrMapOvr>
    <a:masterClrMapping/>
  </p:clrMapOvr>
  <p:transition advTm="479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f031b9d-dd33-472a-a923-39461def3e32">
      <Terms xmlns="http://schemas.microsoft.com/office/infopath/2007/PartnerControls"/>
    </lcf76f155ced4ddcb4097134ff3c332f>
    <TaxCatchAll xmlns="eb4bfe4d-f2f8-4b7e-a344-e0af72dd41ea" xsi:nil="true"/>
    <MediaLengthInSeconds xmlns="ff031b9d-dd33-472a-a923-39461def3e32" xsi:nil="true"/>
    <SharedWithUsers xmlns="eb4bfe4d-f2f8-4b7e-a344-e0af72dd41ea">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7FB90C6206104D8D69F5EAA57AE620" ma:contentTypeVersion="18" ma:contentTypeDescription="Create a new document." ma:contentTypeScope="" ma:versionID="794fd4fe704d97d07bf224fd22a2ec11">
  <xsd:schema xmlns:xsd="http://www.w3.org/2001/XMLSchema" xmlns:xs="http://www.w3.org/2001/XMLSchema" xmlns:p="http://schemas.microsoft.com/office/2006/metadata/properties" xmlns:ns2="ff031b9d-dd33-472a-a923-39461def3e32" xmlns:ns3="eb4bfe4d-f2f8-4b7e-a344-e0af72dd41ea" targetNamespace="http://schemas.microsoft.com/office/2006/metadata/properties" ma:root="true" ma:fieldsID="05ee052d34b4e5a394cc8babe04b8976" ns2:_="" ns3:_="">
    <xsd:import namespace="ff031b9d-dd33-472a-a923-39461def3e32"/>
    <xsd:import namespace="eb4bfe4d-f2f8-4b7e-a344-e0af72dd41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031b9d-dd33-472a-a923-39461def3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1dce15-2e37-4e24-8ab6-ada8c2b8b0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4bfe4d-f2f8-4b7e-a344-e0af72dd41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2a0bd2-a56b-4bc1-8be3-bb2470ff1ed0}" ma:internalName="TaxCatchAll" ma:showField="CatchAllData" ma:web="eb4bfe4d-f2f8-4b7e-a344-e0af72dd41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B2E1D3-65F8-4F81-B55A-9FB2053832EF}">
  <ds:schemaRefs>
    <ds:schemaRef ds:uri="http://schemas.openxmlformats.org/package/2006/metadata/core-properties"/>
    <ds:schemaRef ds:uri="977080ae-9591-45ed-8d62-0aab4e80d5f4"/>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f3f36ffa-08df-4cb0-8f15-e9e74bd674f3"/>
    <ds:schemaRef ds:uri="http://www.w3.org/XML/1998/namespace"/>
    <ds:schemaRef ds:uri="http://purl.org/dc/dcmitype/"/>
  </ds:schemaRefs>
</ds:datastoreItem>
</file>

<file path=customXml/itemProps2.xml><?xml version="1.0" encoding="utf-8"?>
<ds:datastoreItem xmlns:ds="http://schemas.openxmlformats.org/officeDocument/2006/customXml" ds:itemID="{B0E976DF-5331-43B8-A503-B5FFB54D0598}">
  <ds:schemaRefs>
    <ds:schemaRef ds:uri="http://schemas.microsoft.com/sharepoint/v3/contenttype/forms"/>
  </ds:schemaRefs>
</ds:datastoreItem>
</file>

<file path=customXml/itemProps3.xml><?xml version="1.0" encoding="utf-8"?>
<ds:datastoreItem xmlns:ds="http://schemas.openxmlformats.org/officeDocument/2006/customXml" ds:itemID="{461657E3-0106-4DDA-8142-4E69E24262E0}"/>
</file>

<file path=docProps/app.xml><?xml version="1.0" encoding="utf-8"?>
<Properties xmlns="http://schemas.openxmlformats.org/officeDocument/2006/extended-properties" xmlns:vt="http://schemas.openxmlformats.org/officeDocument/2006/docPropsVTypes">
  <TotalTime>36</TotalTime>
  <Words>1228</Words>
  <Application>Microsoft Office PowerPoint</Application>
  <PresentationFormat>Widescreen</PresentationFormat>
  <Paragraphs>143</Paragraphs>
  <Slides>18</Slides>
  <Notes>18</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arial</vt:lpstr>
      <vt:lpstr>arial</vt:lpstr>
      <vt:lpstr>Arial,Sans-Serif</vt:lpstr>
      <vt:lpstr>Calibri</vt:lpstr>
      <vt:lpstr>Calibri Light</vt:lpstr>
      <vt:lpstr>Franklin Gothic Demi Cond</vt:lpstr>
      <vt:lpstr>Modern Love</vt:lpstr>
      <vt:lpstr>Modern Love Caps</vt:lpstr>
      <vt:lpstr>Segoe UI</vt:lpstr>
      <vt:lpstr>Trebuchet MS</vt:lpstr>
      <vt:lpstr>Verdana</vt:lpstr>
      <vt:lpstr>1_Office Theme</vt:lpstr>
      <vt:lpstr>PowerPoint Presentation</vt:lpstr>
      <vt:lpstr>PowerPoint Presentation</vt:lpstr>
      <vt:lpstr>PowerPoint Presentation</vt:lpstr>
      <vt:lpstr>Unemployment rate (2018-2019): Geography 4.8%   (six months after graduation)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Learning Core Routines</dc:title>
  <dc:creator>J Morgan</dc:creator>
  <cp:lastModifiedBy>Laura</cp:lastModifiedBy>
  <cp:revision>9</cp:revision>
  <dcterms:created xsi:type="dcterms:W3CDTF">2020-12-26T09:11:52Z</dcterms:created>
  <dcterms:modified xsi:type="dcterms:W3CDTF">2024-02-14T12:38:56Z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0x0101000F7FB90C6206104D8D69F5EAA57AE620</vt:lpwstr>
  </property>
  <property fmtid="{D5CDD505-2E9C-101B-9397-08002B2CF9AE}" pid="3" name="MediaServiceImageTags">
    <vt:lpwstr/>
  </property>
  <property fmtid="{D5CDD505-2E9C-101B-9397-08002B2CF9AE}" pid="4" name="Order">
    <vt:lpwstr>153400.000000000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